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saveSubsetFonts="1" autoCompressPictures="0">
  <p:sldMasterIdLst>
    <p:sldMasterId id="2147483659" r:id="rId1"/>
    <p:sldMasterId id="2147483660" r:id="rId2"/>
  </p:sldMasterIdLst>
  <p:notesMasterIdLst>
    <p:notesMasterId r:id="rId27"/>
  </p:notesMasterIdLst>
  <p:sldIdLst>
    <p:sldId id="256" r:id="rId3"/>
    <p:sldId id="280" r:id="rId4"/>
    <p:sldId id="257" r:id="rId5"/>
    <p:sldId id="258" r:id="rId6"/>
    <p:sldId id="277" r:id="rId7"/>
    <p:sldId id="259" r:id="rId8"/>
    <p:sldId id="279" r:id="rId9"/>
    <p:sldId id="260" r:id="rId10"/>
    <p:sldId id="278" r:id="rId11"/>
    <p:sldId id="261" r:id="rId12"/>
    <p:sldId id="268" r:id="rId13"/>
    <p:sldId id="264" r:id="rId14"/>
    <p:sldId id="265" r:id="rId15"/>
    <p:sldId id="267" r:id="rId16"/>
    <p:sldId id="275" r:id="rId17"/>
    <p:sldId id="263" r:id="rId18"/>
    <p:sldId id="276" r:id="rId19"/>
    <p:sldId id="262" r:id="rId20"/>
    <p:sldId id="266" r:id="rId21"/>
    <p:sldId id="269" r:id="rId22"/>
    <p:sldId id="270" r:id="rId23"/>
    <p:sldId id="272" r:id="rId24"/>
    <p:sldId id="273" r:id="rId25"/>
    <p:sldId id="274" r:id="rId26"/>
  </p:sldIdLst>
  <p:sldSz cx="9144000" cy="6858000" type="screen4x3"/>
  <p:notesSz cx="7010400" cy="92964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591" autoAdjust="0"/>
    <p:restoredTop sz="94675" autoAdjust="0"/>
  </p:normalViewPr>
  <p:slideViewPr>
    <p:cSldViewPr snapToGrid="0">
      <p:cViewPr varScale="1">
        <p:scale>
          <a:sx n="114" d="100"/>
          <a:sy n="114" d="100"/>
        </p:scale>
        <p:origin x="-918"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1" d="100"/>
          <a:sy n="51" d="100"/>
        </p:scale>
        <p:origin x="2668" y="5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1" y="0"/>
            <a:ext cx="3037839" cy="464820"/>
          </a:xfrm>
          <a:prstGeom prst="rect">
            <a:avLst/>
          </a:prstGeom>
          <a:noFill/>
          <a:ln>
            <a:noFill/>
          </a:ln>
        </p:spPr>
        <p:txBody>
          <a:bodyPr lIns="93162" tIns="93162" rIns="93162" bIns="93162" anchor="t" anchorCtr="0"/>
          <a:lstStyle>
            <a:lvl1pPr marL="0" marR="0" indent="0" algn="l" rtl="0">
              <a:spcBef>
                <a:spcPts val="0"/>
              </a:spcBef>
              <a:defRPr/>
            </a:lvl1pPr>
            <a:lvl2pPr marL="465887" marR="0" indent="0" algn="l" rtl="0">
              <a:spcBef>
                <a:spcPts val="0"/>
              </a:spcBef>
              <a:defRPr/>
            </a:lvl2pPr>
            <a:lvl3pPr marL="931774" marR="0" indent="0" algn="l" rtl="0">
              <a:spcBef>
                <a:spcPts val="0"/>
              </a:spcBef>
              <a:defRPr/>
            </a:lvl3pPr>
            <a:lvl4pPr marL="1397660" marR="0" indent="0" algn="l" rtl="0">
              <a:spcBef>
                <a:spcPts val="0"/>
              </a:spcBef>
              <a:defRPr/>
            </a:lvl4pPr>
            <a:lvl5pPr marL="1863547" marR="0" indent="0" algn="l" rtl="0">
              <a:spcBef>
                <a:spcPts val="0"/>
              </a:spcBef>
              <a:defRPr/>
            </a:lvl5pPr>
            <a:lvl6pPr marL="2329434" marR="0" indent="0" algn="l" rtl="0">
              <a:spcBef>
                <a:spcPts val="0"/>
              </a:spcBef>
              <a:defRPr/>
            </a:lvl6pPr>
            <a:lvl7pPr marL="2795321" marR="0" indent="0" algn="l" rtl="0">
              <a:spcBef>
                <a:spcPts val="0"/>
              </a:spcBef>
              <a:defRPr/>
            </a:lvl7pPr>
            <a:lvl8pPr marL="3261208" marR="0" indent="0" algn="l" rtl="0">
              <a:spcBef>
                <a:spcPts val="0"/>
              </a:spcBef>
              <a:defRPr/>
            </a:lvl8pPr>
            <a:lvl9pPr marL="3727094" marR="0" indent="0" algn="l" rtl="0">
              <a:spcBef>
                <a:spcPts val="0"/>
              </a:spcBef>
              <a:defRPr/>
            </a:lvl9pPr>
          </a:lstStyle>
          <a:p>
            <a:endParaRPr/>
          </a:p>
        </p:txBody>
      </p:sp>
      <p:sp>
        <p:nvSpPr>
          <p:cNvPr id="3" name="Shape 3"/>
          <p:cNvSpPr txBox="1">
            <a:spLocks noGrp="1"/>
          </p:cNvSpPr>
          <p:nvPr>
            <p:ph type="dt" idx="10"/>
          </p:nvPr>
        </p:nvSpPr>
        <p:spPr>
          <a:xfrm>
            <a:off x="3970937" y="0"/>
            <a:ext cx="3037839" cy="464820"/>
          </a:xfrm>
          <a:prstGeom prst="rect">
            <a:avLst/>
          </a:prstGeom>
          <a:noFill/>
          <a:ln>
            <a:noFill/>
          </a:ln>
        </p:spPr>
        <p:txBody>
          <a:bodyPr lIns="93162" tIns="93162" rIns="93162" bIns="93162" anchor="t" anchorCtr="0"/>
          <a:lstStyle>
            <a:lvl1pPr marL="0" marR="0" indent="0" algn="r" rtl="0">
              <a:spcBef>
                <a:spcPts val="0"/>
              </a:spcBef>
              <a:defRPr/>
            </a:lvl1pPr>
            <a:lvl2pPr marL="465887" marR="0" indent="0" algn="l" rtl="0">
              <a:spcBef>
                <a:spcPts val="0"/>
              </a:spcBef>
              <a:defRPr/>
            </a:lvl2pPr>
            <a:lvl3pPr marL="931774" marR="0" indent="0" algn="l" rtl="0">
              <a:spcBef>
                <a:spcPts val="0"/>
              </a:spcBef>
              <a:defRPr/>
            </a:lvl3pPr>
            <a:lvl4pPr marL="1397660" marR="0" indent="0" algn="l" rtl="0">
              <a:spcBef>
                <a:spcPts val="0"/>
              </a:spcBef>
              <a:defRPr/>
            </a:lvl4pPr>
            <a:lvl5pPr marL="1863547" marR="0" indent="0" algn="l" rtl="0">
              <a:spcBef>
                <a:spcPts val="0"/>
              </a:spcBef>
              <a:defRPr/>
            </a:lvl5pPr>
            <a:lvl6pPr marL="2329434" marR="0" indent="0" algn="l" rtl="0">
              <a:spcBef>
                <a:spcPts val="0"/>
              </a:spcBef>
              <a:defRPr/>
            </a:lvl6pPr>
            <a:lvl7pPr marL="2795321" marR="0" indent="0" algn="l" rtl="0">
              <a:spcBef>
                <a:spcPts val="0"/>
              </a:spcBef>
              <a:defRPr/>
            </a:lvl7pPr>
            <a:lvl8pPr marL="3261208" marR="0" indent="0" algn="l" rtl="0">
              <a:spcBef>
                <a:spcPts val="0"/>
              </a:spcBef>
              <a:defRPr/>
            </a:lvl8pPr>
            <a:lvl9pPr marL="3727094" marR="0" indent="0" algn="l" rtl="0">
              <a:spcBef>
                <a:spcPts val="0"/>
              </a:spcBef>
              <a:defRPr/>
            </a:lvl9pPr>
          </a:lstStyle>
          <a:p>
            <a:endParaRPr/>
          </a:p>
        </p:txBody>
      </p:sp>
      <p:sp>
        <p:nvSpPr>
          <p:cNvPr id="4" name="Shape 4"/>
          <p:cNvSpPr>
            <a:spLocks noGrp="1" noRot="1" noChangeAspect="1"/>
          </p:cNvSpPr>
          <p:nvPr>
            <p:ph type="sldImg" idx="3"/>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701041" y="4415790"/>
            <a:ext cx="5608319" cy="4183380"/>
          </a:xfrm>
          <a:prstGeom prst="rect">
            <a:avLst/>
          </a:prstGeom>
          <a:noFill/>
          <a:ln>
            <a:noFill/>
          </a:ln>
        </p:spPr>
        <p:txBody>
          <a:bodyPr lIns="93162" tIns="93162" rIns="93162" bIns="93162" anchor="t"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r>
              <a:rPr lang="en-US" sz="1400" dirty="0" smtClean="0"/>
              <a:t>In one’s life one wears several hats.  This is quite true of my use of Open Access materials.  Not only do I use these materials in my job, but I also provide access to materials free of restrictions and, and I use for them for my own research.</a:t>
            </a:r>
          </a:p>
          <a:p>
            <a:endParaRPr lang="en-US" sz="1400" dirty="0" smtClean="0"/>
          </a:p>
          <a:p>
            <a:endParaRPr lang="en-US" sz="1400" dirty="0" smtClean="0"/>
          </a:p>
          <a:p>
            <a:pPr lvl="0"/>
            <a:r>
              <a:rPr lang="en-US" sz="1400" dirty="0" smtClean="0"/>
              <a:t>Schooling</a:t>
            </a:r>
          </a:p>
          <a:p>
            <a:r>
              <a:rPr lang="en-US" sz="1400" dirty="0" smtClean="0"/>
              <a:t> </a:t>
            </a:r>
          </a:p>
          <a:p>
            <a:r>
              <a:rPr lang="en-US" sz="1400" dirty="0" smtClean="0"/>
              <a:t>My own years as a student- at first really didn’t have access to materials- databases were often very expensive and not necessarily available at one’s home college. Had to rely on paper directories- many in French – and prayed the article was available in the five college area.  I would have been thrilled to have access to amount of material that is available, free of charge and use restrictions online while I was in school.  Thus when I became an archivist I was thrilled to find that the amount that was accessible online had Increased.</a:t>
            </a:r>
          </a:p>
          <a:p>
            <a:pPr>
              <a:spcBef>
                <a:spcPts val="0"/>
              </a:spcBef>
              <a:buNone/>
            </a:pPr>
            <a:endParaRPr lang="en-US" sz="1400" dirty="0" smtClean="0"/>
          </a:p>
          <a:p>
            <a:endParaRPr dirty="0"/>
          </a:p>
        </p:txBody>
      </p:sp>
      <p:sp>
        <p:nvSpPr>
          <p:cNvPr id="6" name="Shape 6"/>
          <p:cNvSpPr txBox="1">
            <a:spLocks noGrp="1"/>
          </p:cNvSpPr>
          <p:nvPr>
            <p:ph type="ftr" idx="11"/>
          </p:nvPr>
        </p:nvSpPr>
        <p:spPr>
          <a:xfrm>
            <a:off x="1" y="8829967"/>
            <a:ext cx="3037839" cy="464820"/>
          </a:xfrm>
          <a:prstGeom prst="rect">
            <a:avLst/>
          </a:prstGeom>
          <a:noFill/>
          <a:ln>
            <a:noFill/>
          </a:ln>
        </p:spPr>
        <p:txBody>
          <a:bodyPr lIns="93162" tIns="93162" rIns="93162" bIns="93162" anchor="b" anchorCtr="0"/>
          <a:lstStyle>
            <a:lvl1pPr marL="0" marR="0" indent="0" algn="l" rtl="0">
              <a:spcBef>
                <a:spcPts val="0"/>
              </a:spcBef>
              <a:defRPr/>
            </a:lvl1pPr>
            <a:lvl2pPr marL="465887" marR="0" indent="0" algn="l" rtl="0">
              <a:spcBef>
                <a:spcPts val="0"/>
              </a:spcBef>
              <a:defRPr/>
            </a:lvl2pPr>
            <a:lvl3pPr marL="931774" marR="0" indent="0" algn="l" rtl="0">
              <a:spcBef>
                <a:spcPts val="0"/>
              </a:spcBef>
              <a:defRPr/>
            </a:lvl3pPr>
            <a:lvl4pPr marL="1397660" marR="0" indent="0" algn="l" rtl="0">
              <a:spcBef>
                <a:spcPts val="0"/>
              </a:spcBef>
              <a:defRPr/>
            </a:lvl4pPr>
            <a:lvl5pPr marL="1863547" marR="0" indent="0" algn="l" rtl="0">
              <a:spcBef>
                <a:spcPts val="0"/>
              </a:spcBef>
              <a:defRPr/>
            </a:lvl5pPr>
            <a:lvl6pPr marL="2329434" marR="0" indent="0" algn="l" rtl="0">
              <a:spcBef>
                <a:spcPts val="0"/>
              </a:spcBef>
              <a:defRPr/>
            </a:lvl6pPr>
            <a:lvl7pPr marL="2795321" marR="0" indent="0" algn="l" rtl="0">
              <a:spcBef>
                <a:spcPts val="0"/>
              </a:spcBef>
              <a:defRPr/>
            </a:lvl7pPr>
            <a:lvl8pPr marL="3261208" marR="0" indent="0" algn="l" rtl="0">
              <a:spcBef>
                <a:spcPts val="0"/>
              </a:spcBef>
              <a:defRPr/>
            </a:lvl8pPr>
            <a:lvl9pPr marL="3727094" marR="0" indent="0" algn="l" rtl="0">
              <a:spcBef>
                <a:spcPts val="0"/>
              </a:spcBef>
              <a:defRPr/>
            </a:lvl9pPr>
          </a:lstStyle>
          <a:p>
            <a:endParaRPr/>
          </a:p>
        </p:txBody>
      </p:sp>
      <p:sp>
        <p:nvSpPr>
          <p:cNvPr id="7" name="Shape 7"/>
          <p:cNvSpPr txBox="1">
            <a:spLocks noGrp="1"/>
          </p:cNvSpPr>
          <p:nvPr>
            <p:ph type="sldNum" idx="12"/>
          </p:nvPr>
        </p:nvSpPr>
        <p:spPr>
          <a:xfrm>
            <a:off x="3970937" y="8829967"/>
            <a:ext cx="3037839" cy="464820"/>
          </a:xfrm>
          <a:prstGeom prst="rect">
            <a:avLst/>
          </a:prstGeom>
          <a:noFill/>
          <a:ln>
            <a:noFill/>
          </a:ln>
        </p:spPr>
        <p:txBody>
          <a:bodyPr lIns="93162" tIns="93162" rIns="93162" bIns="93162" anchor="b" anchorCtr="0"/>
          <a:lstStyle>
            <a:lvl1pPr marL="0" marR="0" indent="0" algn="r" rtl="0">
              <a:spcBef>
                <a:spcPts val="0"/>
              </a:spcBef>
              <a:defRPr/>
            </a:lvl1pPr>
            <a:lvl2pPr marL="465887" marR="0" indent="0" algn="l" rtl="0">
              <a:spcBef>
                <a:spcPts val="0"/>
              </a:spcBef>
              <a:defRPr/>
            </a:lvl2pPr>
            <a:lvl3pPr marL="931774" marR="0" indent="0" algn="l" rtl="0">
              <a:spcBef>
                <a:spcPts val="0"/>
              </a:spcBef>
              <a:defRPr/>
            </a:lvl3pPr>
            <a:lvl4pPr marL="1397660" marR="0" indent="0" algn="l" rtl="0">
              <a:spcBef>
                <a:spcPts val="0"/>
              </a:spcBef>
              <a:defRPr/>
            </a:lvl4pPr>
            <a:lvl5pPr marL="1863547" marR="0" indent="0" algn="l" rtl="0">
              <a:spcBef>
                <a:spcPts val="0"/>
              </a:spcBef>
              <a:defRPr/>
            </a:lvl5pPr>
            <a:lvl6pPr marL="2329434" marR="0" indent="0" algn="l" rtl="0">
              <a:spcBef>
                <a:spcPts val="0"/>
              </a:spcBef>
              <a:defRPr/>
            </a:lvl6pPr>
            <a:lvl7pPr marL="2795321" marR="0" indent="0" algn="l" rtl="0">
              <a:spcBef>
                <a:spcPts val="0"/>
              </a:spcBef>
              <a:defRPr/>
            </a:lvl7pPr>
            <a:lvl8pPr marL="3261208" marR="0" indent="0" algn="l" rtl="0">
              <a:spcBef>
                <a:spcPts val="0"/>
              </a:spcBef>
              <a:defRPr/>
            </a:lvl8pPr>
            <a:lvl9pPr marL="3727094" marR="0" indent="0" algn="l" rtl="0">
              <a:spcBef>
                <a:spcPts val="0"/>
              </a:spcBef>
              <a:defRPr/>
            </a:lvl9pPr>
          </a:lstStyle>
          <a:p>
            <a:endParaRPr/>
          </a:p>
        </p:txBody>
      </p:sp>
    </p:spTree>
    <p:extLst>
      <p:ext uri="{BB962C8B-B14F-4D97-AF65-F5344CB8AC3E}">
        <p14:creationId xmlns:p14="http://schemas.microsoft.com/office/powerpoint/2010/main" val="1323944812"/>
      </p:ext>
    </p:extLst>
  </p:cSld>
  <p:clrMap bg1="lt1" tx1="dk1" bg2="dk2" tx2="lt2" accent1="accent1" accent2="accent2" accent3="accent3" accent4="accent4" accent5="accent5" accent6="accent6" hlink="hlink" folHlink="folHlink"/>
  <p:notesStyle>
    <a:lvl1pPr marL="0" algn="l" defTabSz="914400" rtl="0" eaLnBrk="1" latinLnBrk="0" hangingPunct="1">
      <a:spcBef>
        <a:spcPts val="0"/>
      </a:spcBef>
      <a:buNone/>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vmlDrawing" Target="../drawings/vmlDrawing3.vml"/><Relationship Id="rId5" Type="http://schemas.openxmlformats.org/officeDocument/2006/relationships/image" Target="../media/image25.emf"/><Relationship Id="rId4" Type="http://schemas.openxmlformats.org/officeDocument/2006/relationships/oleObject" Target="../embeddings/oleObject3.bin"/></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712329" y="4427079"/>
            <a:ext cx="5608319" cy="4183380"/>
          </a:xfrm>
          <a:prstGeom prst="rect">
            <a:avLst/>
          </a:prstGeom>
        </p:spPr>
        <p:txBody>
          <a:bodyPr lIns="93162" tIns="93162" rIns="93162" bIns="93162" anchor="t" anchorCtr="0">
            <a:noAutofit/>
          </a:bodyPr>
          <a:lstStyle/>
          <a:p>
            <a:r>
              <a:rPr lang="en-US" sz="2000" dirty="0"/>
              <a:t>In one’s life one wears several hats.  This is quite true of my use of Open Access materials.  Not only do I use these materials in my job, but I also provide access to materials free of restrictions and, and I use for them for my own research.</a:t>
            </a:r>
          </a:p>
          <a:p>
            <a:endParaRPr lang="en-US" sz="2400" dirty="0"/>
          </a:p>
          <a:p>
            <a:endParaRPr lang="en-US" sz="2400" dirty="0"/>
          </a:p>
          <a:p>
            <a:r>
              <a:rPr lang="en-US" sz="2400" dirty="0"/>
              <a:t> </a:t>
            </a:r>
            <a:endParaRPr sz="2400" dirty="0"/>
          </a:p>
        </p:txBody>
      </p:sp>
      <p:graphicFrame>
        <p:nvGraphicFramePr>
          <p:cNvPr id="2" name="Object 1"/>
          <p:cNvGraphicFramePr>
            <a:graphicFrameLocks noChangeAspect="1"/>
          </p:cNvGraphicFramePr>
          <p:nvPr>
            <p:extLst>
              <p:ext uri="{D42A27DB-BD31-4B8C-83A1-F6EECF244321}">
                <p14:modId xmlns:p14="http://schemas.microsoft.com/office/powerpoint/2010/main" val="2785409356"/>
              </p:ext>
            </p:extLst>
          </p:nvPr>
        </p:nvGraphicFramePr>
        <p:xfrm>
          <a:off x="1231281" y="881020"/>
          <a:ext cx="4570413" cy="3427412"/>
        </p:xfrm>
        <a:graphic>
          <a:graphicData uri="http://schemas.openxmlformats.org/presentationml/2006/ole">
            <mc:AlternateContent xmlns:mc="http://schemas.openxmlformats.org/markup-compatibility/2006">
              <mc:Choice xmlns:v="urn:schemas-microsoft-com:vml" Requires="v">
                <p:oleObj spid="_x0000_s1026" name="Slide" r:id="rId4" imgW="4570388" imgH="3427437" progId="PowerPoint.Slide.12">
                  <p:embed/>
                </p:oleObj>
              </mc:Choice>
              <mc:Fallback>
                <p:oleObj name="Slide" r:id="rId4" imgW="4570388" imgH="3427437" progId="PowerPoint.Slide.12">
                  <p:embed/>
                  <p:pic>
                    <p:nvPicPr>
                      <p:cNvPr id="0" name=""/>
                      <p:cNvPicPr/>
                      <p:nvPr/>
                    </p:nvPicPr>
                    <p:blipFill>
                      <a:blip r:embed="rId5"/>
                      <a:stretch>
                        <a:fillRect/>
                      </a:stretch>
                    </p:blipFill>
                    <p:spPr>
                      <a:xfrm>
                        <a:off x="1231281" y="881020"/>
                        <a:ext cx="4570413" cy="3427412"/>
                      </a:xfrm>
                      <a:prstGeom prst="rect">
                        <a:avLst/>
                      </a:prstGeom>
                    </p:spPr>
                  </p:pic>
                </p:oleObj>
              </mc:Fallback>
            </mc:AlternateContent>
          </a:graphicData>
        </a:graphic>
      </p:graphicFrame>
    </p:spTree>
    <p:extLst>
      <p:ext uri="{BB962C8B-B14F-4D97-AF65-F5344CB8AC3E}">
        <p14:creationId xmlns:p14="http://schemas.microsoft.com/office/powerpoint/2010/main" val="2139543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r>
              <a:rPr lang="en-US" sz="2000" dirty="0"/>
              <a:t>Wasn’t until took on own project that I truly understood the impact that open access materials can </a:t>
            </a:r>
            <a:r>
              <a:rPr lang="en-US" sz="2000" dirty="0" smtClean="0"/>
              <a:t>have on </a:t>
            </a:r>
            <a:r>
              <a:rPr lang="en-US" sz="2000" dirty="0"/>
              <a:t>people’s lives.   I was recently accepted into the American Needlework Guild’s Master Needlework Program.  This is a two year program where I will be </a:t>
            </a:r>
            <a:r>
              <a:rPr lang="en-US" sz="2000" dirty="0" smtClean="0"/>
              <a:t>writing a thesis on the history of </a:t>
            </a:r>
            <a:r>
              <a:rPr lang="en-US" sz="2000" dirty="0" err="1" smtClean="0"/>
              <a:t>blackwork</a:t>
            </a:r>
            <a:r>
              <a:rPr lang="en-US" sz="2000" dirty="0"/>
              <a:t>, </a:t>
            </a:r>
            <a:r>
              <a:rPr lang="en-US" sz="2000" dirty="0" smtClean="0"/>
              <a:t>a </a:t>
            </a:r>
            <a:r>
              <a:rPr lang="en-US" sz="2000" dirty="0"/>
              <a:t>style of </a:t>
            </a:r>
            <a:r>
              <a:rPr lang="en-US" sz="2000" dirty="0" smtClean="0"/>
              <a:t>embroidery, and creating </a:t>
            </a:r>
            <a:r>
              <a:rPr lang="en-US" sz="2000" dirty="0"/>
              <a:t>an original piece based on my research.  </a:t>
            </a:r>
          </a:p>
          <a:p>
            <a:endParaRPr dirty="0"/>
          </a:p>
        </p:txBody>
      </p:sp>
      <p:sp>
        <p:nvSpPr>
          <p:cNvPr id="152" name="Shape 15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321453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r>
              <a:rPr lang="en-US" sz="2000" dirty="0"/>
              <a:t>I of course began with Holy Cross’s databases- and does include full text access to open source materials but as there were few scholarly articles on my topic I needed to find other resources for my paper.</a:t>
            </a:r>
            <a:endParaRPr sz="2000" dirty="0"/>
          </a:p>
        </p:txBody>
      </p:sp>
      <p:sp>
        <p:nvSpPr>
          <p:cNvPr id="202" name="Shape 20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573414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pPr lvl="0"/>
            <a:r>
              <a:rPr lang="en-US" sz="2000" dirty="0"/>
              <a:t>I was most pleased </a:t>
            </a:r>
            <a:r>
              <a:rPr lang="en-US" sz="2000" dirty="0" smtClean="0"/>
              <a:t>with museum </a:t>
            </a:r>
            <a:r>
              <a:rPr lang="en-US" sz="2000" dirty="0"/>
              <a:t>websites as </a:t>
            </a:r>
            <a:r>
              <a:rPr lang="en-US" sz="2000" dirty="0" smtClean="0"/>
              <a:t>a good portion of them provide </a:t>
            </a:r>
            <a:r>
              <a:rPr lang="en-US" sz="2000" dirty="0"/>
              <a:t>open access to their </a:t>
            </a:r>
            <a:r>
              <a:rPr lang="en-US" sz="2000" dirty="0" smtClean="0"/>
              <a:t>digital collections</a:t>
            </a:r>
            <a:r>
              <a:rPr lang="en-US" sz="2000" dirty="0"/>
              <a:t>.  </a:t>
            </a:r>
          </a:p>
          <a:p>
            <a:r>
              <a:rPr lang="en-US" sz="2000" dirty="0"/>
              <a:t> </a:t>
            </a:r>
          </a:p>
          <a:p>
            <a:r>
              <a:rPr lang="en-US" sz="2000" dirty="0" smtClean="0"/>
              <a:t>This was especially </a:t>
            </a:r>
            <a:r>
              <a:rPr lang="en-US" sz="2000" dirty="0"/>
              <a:t>true of the Metropolitan Museum of Art in New York- certain images that are thought to be copyright fee are available to be published works under a certain run- this will come in great handy should I end up publishing my paper. Also have pdfs of past exhibit catalogs at </a:t>
            </a:r>
            <a:r>
              <a:rPr lang="en-US" sz="2000" dirty="0" smtClean="0"/>
              <a:t>met. I would have loved to have had access to these as a student!</a:t>
            </a:r>
            <a:endParaRPr sz="2000" dirty="0"/>
          </a:p>
        </p:txBody>
      </p:sp>
      <p:sp>
        <p:nvSpPr>
          <p:cNvPr id="173" name="Shape 17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206076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txBox="1">
            <a:spLocks noGrp="1"/>
          </p:cNvSpPr>
          <p:nvPr>
            <p:ph type="body" idx="1"/>
          </p:nvPr>
        </p:nvSpPr>
        <p:spPr>
          <a:xfrm>
            <a:off x="667175" y="2090279"/>
            <a:ext cx="5608319" cy="4183380"/>
          </a:xfrm>
          <a:prstGeom prst="rect">
            <a:avLst/>
          </a:prstGeom>
        </p:spPr>
        <p:txBody>
          <a:bodyPr lIns="93162" tIns="93162" rIns="93162" bIns="93162" anchor="t" anchorCtr="0">
            <a:noAutofit/>
          </a:bodyPr>
          <a:lstStyle/>
          <a:p>
            <a:r>
              <a:rPr lang="en-US" sz="2000" dirty="0" smtClean="0"/>
              <a:t>The Victoria </a:t>
            </a:r>
            <a:r>
              <a:rPr lang="en-US" sz="2000" dirty="0" smtClean="0"/>
              <a:t>and </a:t>
            </a:r>
            <a:r>
              <a:rPr lang="en-US" sz="2000" dirty="0" smtClean="0"/>
              <a:t>Albert Museum </a:t>
            </a:r>
            <a:r>
              <a:rPr lang="en-US" sz="2000" dirty="0"/>
              <a:t>and British Museum also </a:t>
            </a:r>
            <a:r>
              <a:rPr lang="en-US" sz="2000" dirty="0" smtClean="0"/>
              <a:t>has </a:t>
            </a:r>
            <a:r>
              <a:rPr lang="en-US" sz="2000" dirty="0"/>
              <a:t>large collections online </a:t>
            </a:r>
            <a:r>
              <a:rPr lang="en-US" sz="2000" dirty="0" smtClean="0"/>
              <a:t>and although their policies aren’t as liberal as the Met’s they also allow their images to be used in scholarly works free of charge.  </a:t>
            </a:r>
            <a:endParaRPr dirty="0"/>
          </a:p>
        </p:txBody>
      </p:sp>
    </p:spTree>
    <p:extLst>
      <p:ext uri="{BB962C8B-B14F-4D97-AF65-F5344CB8AC3E}">
        <p14:creationId xmlns:p14="http://schemas.microsoft.com/office/powerpoint/2010/main" val="1864840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endParaRPr lang="en-US" sz="2000" dirty="0"/>
          </a:p>
          <a:p>
            <a:endParaRPr lang="en-US" sz="2000" dirty="0"/>
          </a:p>
          <a:p>
            <a:endParaRPr sz="4100" dirty="0"/>
          </a:p>
        </p:txBody>
      </p:sp>
    </p:spTree>
    <p:extLst>
      <p:ext uri="{BB962C8B-B14F-4D97-AF65-F5344CB8AC3E}">
        <p14:creationId xmlns:p14="http://schemas.microsoft.com/office/powerpoint/2010/main" val="3662309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000" dirty="0"/>
              <a:t>Are also many online databases that include primary </a:t>
            </a:r>
            <a:r>
              <a:rPr lang="en-US" sz="2000" dirty="0" smtClean="0"/>
              <a:t>resources </a:t>
            </a:r>
            <a:endParaRPr lang="en-US" sz="2000" dirty="0"/>
          </a:p>
          <a:p>
            <a:r>
              <a:rPr lang="en-US" sz="2000" dirty="0"/>
              <a:t>Internet Archives, Project Gutenberg and </a:t>
            </a:r>
            <a:r>
              <a:rPr lang="en-US" sz="2000" dirty="0" err="1"/>
              <a:t>Hathi</a:t>
            </a:r>
            <a:r>
              <a:rPr lang="en-US" sz="2000" dirty="0"/>
              <a:t> Trust all </a:t>
            </a:r>
            <a:r>
              <a:rPr lang="en-US" sz="2000" dirty="0" smtClean="0"/>
              <a:t>include </a:t>
            </a:r>
            <a:r>
              <a:rPr lang="en-US" sz="2000" dirty="0"/>
              <a:t>beautiful </a:t>
            </a:r>
            <a:r>
              <a:rPr lang="en-US" sz="2000" dirty="0" smtClean="0"/>
              <a:t>scans of these resources.</a:t>
            </a:r>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765524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r>
              <a:rPr lang="en-US" sz="2000" dirty="0" err="1"/>
              <a:t>Hathi</a:t>
            </a:r>
            <a:r>
              <a:rPr lang="en-US" sz="2000" dirty="0"/>
              <a:t> </a:t>
            </a:r>
            <a:r>
              <a:rPr lang="en-US" sz="2000" dirty="0" smtClean="0"/>
              <a:t>Trust</a:t>
            </a:r>
          </a:p>
          <a:p>
            <a:endParaRPr lang="en-US" sz="2000" dirty="0"/>
          </a:p>
          <a:p>
            <a:r>
              <a:rPr lang="en-US" sz="2000" dirty="0"/>
              <a:t>print on demand books often do </a:t>
            </a:r>
            <a:r>
              <a:rPr lang="en-US" sz="2000" dirty="0" smtClean="0"/>
              <a:t>not include their original images </a:t>
            </a:r>
            <a:r>
              <a:rPr lang="en-US" sz="2000" dirty="0"/>
              <a:t>or if they do they are not high quality</a:t>
            </a:r>
          </a:p>
          <a:p>
            <a:r>
              <a:rPr lang="en-US" sz="2000" dirty="0"/>
              <a:t> </a:t>
            </a:r>
          </a:p>
          <a:p>
            <a:endParaRPr sz="2900" dirty="0"/>
          </a:p>
        </p:txBody>
      </p:sp>
      <p:sp>
        <p:nvSpPr>
          <p:cNvPr id="166" name="Shape 16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015071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000" dirty="0"/>
              <a:t>I found many of my resources </a:t>
            </a:r>
            <a:r>
              <a:rPr lang="en-US" sz="2000" dirty="0" smtClean="0"/>
              <a:t>using </a:t>
            </a:r>
            <a:r>
              <a:rPr lang="en-US" sz="2000" dirty="0"/>
              <a:t>the World Digital Library – </a:t>
            </a:r>
            <a:r>
              <a:rPr lang="en-US" sz="2000" dirty="0" smtClean="0"/>
              <a:t>This is </a:t>
            </a:r>
            <a:r>
              <a:rPr lang="en-US" sz="2000" dirty="0"/>
              <a:t>a wonderful guide that gave a detail catalog record as well as an online viewer for the sources.  </a:t>
            </a:r>
          </a:p>
          <a:p>
            <a:r>
              <a:rPr lang="en-US" dirty="0"/>
              <a:t> </a:t>
            </a:r>
          </a:p>
          <a:p>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598288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r>
              <a:rPr lang="en-US" sz="2000" dirty="0"/>
              <a:t>Also found many primary sources on individual people’s sites</a:t>
            </a:r>
          </a:p>
          <a:p>
            <a:endParaRPr dirty="0"/>
          </a:p>
        </p:txBody>
      </p:sp>
      <p:sp>
        <p:nvSpPr>
          <p:cNvPr id="159" name="Shape 15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0739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r>
              <a:rPr lang="en-US" sz="2000" dirty="0" smtClean="0"/>
              <a:t>These are less easily found- but google does pull them up </a:t>
            </a:r>
            <a:endParaRPr sz="2000" dirty="0"/>
          </a:p>
        </p:txBody>
      </p:sp>
      <p:sp>
        <p:nvSpPr>
          <p:cNvPr id="188" name="Shape 188"/>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088996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smtClean="0"/>
              <a:t>When I was in school I didn’t have online access to some of the databases that would have been especially relevant to my field.  Had </a:t>
            </a:r>
            <a:r>
              <a:rPr lang="en-US" sz="2000" dirty="0"/>
              <a:t>to rely on paper </a:t>
            </a:r>
            <a:r>
              <a:rPr lang="en-US" sz="2000" dirty="0" smtClean="0"/>
              <a:t>indexes- </a:t>
            </a:r>
            <a:r>
              <a:rPr lang="en-US" sz="2000" dirty="0"/>
              <a:t>many in French – and prayed the article was available in </a:t>
            </a:r>
            <a:r>
              <a:rPr lang="en-US" sz="2000" dirty="0" smtClean="0"/>
              <a:t>Amherst area.  </a:t>
            </a:r>
            <a:r>
              <a:rPr lang="en-US" sz="2000" dirty="0"/>
              <a:t>I would have been thrilled to have access to amount of material that is </a:t>
            </a:r>
            <a:r>
              <a:rPr lang="en-US" sz="2000" dirty="0" smtClean="0"/>
              <a:t>available online today, free </a:t>
            </a:r>
            <a:r>
              <a:rPr lang="en-US" sz="2000" dirty="0"/>
              <a:t>of charge and </a:t>
            </a:r>
            <a:r>
              <a:rPr lang="en-US" sz="2000" dirty="0" smtClean="0"/>
              <a:t>use restrictions.  </a:t>
            </a:r>
            <a:r>
              <a:rPr lang="en-US" sz="2000" dirty="0"/>
              <a:t>Thus when I became an archivist I was thrilled to find that the amount that was </a:t>
            </a:r>
            <a:r>
              <a:rPr lang="en-US" sz="2000" dirty="0" smtClean="0"/>
              <a:t>openly accessible </a:t>
            </a:r>
            <a:r>
              <a:rPr lang="en-US" sz="2000" dirty="0"/>
              <a:t>online had Increased.</a:t>
            </a:r>
          </a:p>
          <a:p>
            <a:endParaRPr lang="en-US" sz="2000" dirty="0"/>
          </a:p>
          <a:p>
            <a:endParaRPr lang="en-US" dirty="0" smtClean="0"/>
          </a:p>
          <a:p>
            <a:r>
              <a:rPr lang="en-US" dirty="0" smtClean="0"/>
              <a:t>SLIDE</a:t>
            </a:r>
            <a:endParaRPr lang="en-US" dirty="0"/>
          </a:p>
        </p:txBody>
      </p:sp>
      <p:sp>
        <p:nvSpPr>
          <p:cNvPr id="4" name="Slide Number Placeholder 3"/>
          <p:cNvSpPr>
            <a:spLocks noGrp="1"/>
          </p:cNvSpPr>
          <p:nvPr>
            <p:ph type="sldNum" idx="10"/>
          </p:nvPr>
        </p:nvSpPr>
        <p:spPr/>
        <p:txBody>
          <a:bodyPr/>
          <a:lstStyle/>
          <a:p>
            <a:r>
              <a:rPr lang="en-US" dirty="0" smtClean="0"/>
              <a:t>1</a:t>
            </a:r>
            <a:endParaRPr lang="en-US" dirty="0"/>
          </a:p>
        </p:txBody>
      </p:sp>
    </p:spTree>
    <p:extLst>
      <p:ext uri="{BB962C8B-B14F-4D97-AF65-F5344CB8AC3E}">
        <p14:creationId xmlns:p14="http://schemas.microsoft.com/office/powerpoint/2010/main" val="2405009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10" name="Shape 210"/>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pPr>
              <a:buSzPct val="25000"/>
            </a:pPr>
            <a:r>
              <a:rPr lang="en-US" sz="2000" dirty="0">
                <a:solidFill>
                  <a:schemeClr val="dk1"/>
                </a:solidFill>
                <a:ea typeface="Calibri"/>
                <a:cs typeface="Calibri"/>
                <a:sym typeface="Calibri"/>
              </a:rPr>
              <a:t>While </a:t>
            </a:r>
            <a:r>
              <a:rPr lang="en-US" sz="2000" dirty="0" smtClean="0">
                <a:solidFill>
                  <a:schemeClr val="dk1"/>
                </a:solidFill>
                <a:ea typeface="Calibri"/>
                <a:cs typeface="Calibri"/>
                <a:sym typeface="Calibri"/>
              </a:rPr>
              <a:t>certainly not life </a:t>
            </a:r>
            <a:r>
              <a:rPr lang="en-US" sz="2000" dirty="0">
                <a:solidFill>
                  <a:schemeClr val="dk1"/>
                </a:solidFill>
                <a:ea typeface="Calibri"/>
                <a:cs typeface="Calibri"/>
                <a:sym typeface="Calibri"/>
              </a:rPr>
              <a:t>saving </a:t>
            </a:r>
            <a:r>
              <a:rPr lang="en-US" sz="2000" dirty="0" smtClean="0">
                <a:solidFill>
                  <a:schemeClr val="dk1"/>
                </a:solidFill>
                <a:ea typeface="Calibri"/>
                <a:cs typeface="Calibri"/>
                <a:sym typeface="Calibri"/>
              </a:rPr>
              <a:t>finding an online version of this saved </a:t>
            </a:r>
            <a:r>
              <a:rPr lang="en-US" sz="2000" dirty="0">
                <a:solidFill>
                  <a:schemeClr val="dk1"/>
                </a:solidFill>
                <a:ea typeface="Calibri"/>
                <a:cs typeface="Calibri"/>
                <a:sym typeface="Calibri"/>
              </a:rPr>
              <a:t>me a lot of money and the hassle of travel.  Before discovering that the </a:t>
            </a:r>
            <a:r>
              <a:rPr lang="en-US" sz="2000" dirty="0" err="1">
                <a:solidFill>
                  <a:schemeClr val="dk1"/>
                </a:solidFill>
                <a:ea typeface="Calibri"/>
                <a:cs typeface="Calibri"/>
                <a:sym typeface="Calibri"/>
              </a:rPr>
              <a:t>Trevelyon</a:t>
            </a:r>
            <a:r>
              <a:rPr lang="en-US" sz="2000" dirty="0">
                <a:solidFill>
                  <a:schemeClr val="dk1"/>
                </a:solidFill>
                <a:ea typeface="Calibri"/>
                <a:cs typeface="Calibri"/>
                <a:sym typeface="Calibri"/>
              </a:rPr>
              <a:t> Miscellany was available in its entirety online </a:t>
            </a:r>
            <a:r>
              <a:rPr lang="en-US" sz="2000" dirty="0" smtClean="0">
                <a:solidFill>
                  <a:schemeClr val="dk1"/>
                </a:solidFill>
                <a:ea typeface="Calibri"/>
                <a:cs typeface="Calibri"/>
                <a:sym typeface="Calibri"/>
              </a:rPr>
              <a:t>on the Folger Library’s site.  I </a:t>
            </a:r>
            <a:r>
              <a:rPr lang="en-US" sz="2000" dirty="0">
                <a:solidFill>
                  <a:schemeClr val="dk1"/>
                </a:solidFill>
                <a:ea typeface="Calibri"/>
                <a:cs typeface="Calibri"/>
                <a:sym typeface="Calibri"/>
              </a:rPr>
              <a:t>was attempting to figure out how I would go and see it in </a:t>
            </a:r>
            <a:r>
              <a:rPr lang="en-US" sz="2000" dirty="0" smtClean="0">
                <a:solidFill>
                  <a:schemeClr val="dk1"/>
                </a:solidFill>
                <a:ea typeface="Calibri"/>
                <a:cs typeface="Calibri"/>
                <a:sym typeface="Calibri"/>
              </a:rPr>
              <a:t>Washington while I was at a conference- not very easily done.  </a:t>
            </a:r>
            <a:r>
              <a:rPr lang="en-US" sz="2000" dirty="0">
                <a:solidFill>
                  <a:schemeClr val="dk1"/>
                </a:solidFill>
                <a:ea typeface="Calibri"/>
                <a:cs typeface="Calibri"/>
                <a:sym typeface="Calibri"/>
              </a:rPr>
              <a:t>I can only hope that I can return the favor for someone who needs to use materials here at Holy Cross.  </a:t>
            </a:r>
          </a:p>
        </p:txBody>
      </p:sp>
      <p:sp>
        <p:nvSpPr>
          <p:cNvPr id="211" name="Shape 211"/>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buSzPct val="25000"/>
            </a:pPr>
            <a:r>
              <a:rPr lang="en-US"/>
              <a:t> </a:t>
            </a:r>
          </a:p>
        </p:txBody>
      </p:sp>
    </p:spTree>
    <p:extLst>
      <p:ext uri="{BB962C8B-B14F-4D97-AF65-F5344CB8AC3E}">
        <p14:creationId xmlns:p14="http://schemas.microsoft.com/office/powerpoint/2010/main" val="313086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17" name="Shape 217"/>
          <p:cNvSpPr txBox="1">
            <a:spLocks noGrp="1"/>
          </p:cNvSpPr>
          <p:nvPr>
            <p:ph type="body" idx="1"/>
          </p:nvPr>
        </p:nvSpPr>
        <p:spPr>
          <a:xfrm>
            <a:off x="519289" y="4415790"/>
            <a:ext cx="5790071" cy="4784654"/>
          </a:xfrm>
          <a:prstGeom prst="rect">
            <a:avLst/>
          </a:prstGeom>
          <a:noFill/>
          <a:ln>
            <a:noFill/>
          </a:ln>
        </p:spPr>
        <p:txBody>
          <a:bodyPr lIns="93162" tIns="46568" rIns="93162" bIns="46568" anchor="t" anchorCtr="0">
            <a:noAutofit/>
          </a:bodyPr>
          <a:lstStyle/>
          <a:p>
            <a:r>
              <a:rPr lang="en-US" sz="1800" dirty="0" smtClean="0"/>
              <a:t>However there is one thing to consider.  Even though these resources are available they are not necessarily completely free to use.  Unless the author has stated that they are in the public domain there may be conditions on their use.  Finding the policies for usage of online materials has been made simple by creative commons licenses.  They spell out the terms in simple language. Here </a:t>
            </a:r>
            <a:r>
              <a:rPr lang="en-US" sz="1800" dirty="0"/>
              <a:t>is the cc license for the </a:t>
            </a:r>
            <a:r>
              <a:rPr lang="en-US" sz="1800" dirty="0" smtClean="0"/>
              <a:t>Folger-</a:t>
            </a:r>
            <a:endParaRPr lang="en-US" sz="1800" dirty="0"/>
          </a:p>
          <a:p>
            <a:pPr>
              <a:buSzPct val="25000"/>
            </a:pPr>
            <a:endParaRPr lang="en-US" sz="1800" dirty="0" smtClean="0">
              <a:solidFill>
                <a:schemeClr val="dk1"/>
              </a:solidFill>
              <a:ea typeface="Calibri"/>
              <a:cs typeface="Calibri"/>
              <a:sym typeface="Calibri"/>
            </a:endParaRPr>
          </a:p>
          <a:p>
            <a:pPr>
              <a:buSzPct val="25000"/>
            </a:pPr>
            <a:r>
              <a:rPr lang="en-US" sz="1800" dirty="0" smtClean="0">
                <a:solidFill>
                  <a:schemeClr val="dk1"/>
                </a:solidFill>
                <a:ea typeface="Calibri"/>
                <a:cs typeface="Calibri"/>
                <a:sym typeface="Calibri"/>
              </a:rPr>
              <a:t>It says that works that utilize Folger’s materials are for non-commercial use, must be properly attributed to Folger, may be shared in any form online and off line, may be remixed or built upon in any manner and must be published under the same license.  </a:t>
            </a:r>
            <a:endParaRPr lang="en-US" sz="1800" dirty="0">
              <a:solidFill>
                <a:schemeClr val="dk1"/>
              </a:solidFill>
              <a:ea typeface="Calibri"/>
              <a:cs typeface="Calibri"/>
              <a:sym typeface="Calibri"/>
            </a:endParaRPr>
          </a:p>
          <a:p>
            <a:endParaRPr lang="en-US" sz="1600" dirty="0">
              <a:solidFill>
                <a:schemeClr val="dk1"/>
              </a:solidFill>
              <a:latin typeface="Calibri"/>
              <a:ea typeface="Calibri"/>
              <a:cs typeface="Calibri"/>
              <a:sym typeface="Calibri"/>
            </a:endParaRPr>
          </a:p>
        </p:txBody>
      </p:sp>
      <p:sp>
        <p:nvSpPr>
          <p:cNvPr id="218" name="Shape 218"/>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buSzPct val="25000"/>
            </a:pPr>
            <a:r>
              <a:rPr lang="en-US"/>
              <a:t> </a:t>
            </a:r>
          </a:p>
        </p:txBody>
      </p:sp>
    </p:spTree>
    <p:extLst>
      <p:ext uri="{BB962C8B-B14F-4D97-AF65-F5344CB8AC3E}">
        <p14:creationId xmlns:p14="http://schemas.microsoft.com/office/powerpoint/2010/main" val="2273302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r>
              <a:rPr lang="en-US" sz="1800" dirty="0"/>
              <a:t>Problem becomes that there is so much out there you can sometimes lose sight of original topic- is</a:t>
            </a:r>
          </a:p>
          <a:p>
            <a:r>
              <a:rPr lang="en-US" sz="1800" dirty="0"/>
              <a:t>fascinating out </a:t>
            </a:r>
            <a:r>
              <a:rPr lang="en-US" sz="1800" dirty="0" smtClean="0"/>
              <a:t>and it is easy to get off topic.</a:t>
            </a:r>
            <a:endParaRPr lang="en-US" sz="1800" dirty="0"/>
          </a:p>
          <a:p>
            <a:r>
              <a:rPr lang="en-US" sz="1800" dirty="0"/>
              <a:t> </a:t>
            </a:r>
          </a:p>
          <a:p>
            <a:r>
              <a:rPr lang="en-US" sz="1800" dirty="0"/>
              <a:t>Hints- 1. Have a really good idea of your project beforehand</a:t>
            </a:r>
          </a:p>
          <a:p>
            <a:r>
              <a:rPr lang="en-US" sz="1800" dirty="0"/>
              <a:t>2. Check back with </a:t>
            </a:r>
            <a:r>
              <a:rPr lang="en-US" sz="1800" dirty="0" smtClean="0"/>
              <a:t>your original thesis often</a:t>
            </a:r>
          </a:p>
          <a:p>
            <a:r>
              <a:rPr lang="en-US" sz="1800" dirty="0" smtClean="0"/>
              <a:t>3</a:t>
            </a:r>
            <a:r>
              <a:rPr lang="en-US" sz="1800" dirty="0"/>
              <a:t>. Capture the </a:t>
            </a:r>
            <a:r>
              <a:rPr lang="en-US" sz="1800" dirty="0" err="1"/>
              <a:t>url</a:t>
            </a:r>
            <a:r>
              <a:rPr lang="en-US" sz="1800" dirty="0"/>
              <a:t> of your findings when you find it in case it becomes relevant- fortunately my  </a:t>
            </a:r>
          </a:p>
          <a:p>
            <a:r>
              <a:rPr lang="en-US" sz="1800" dirty="0" err="1"/>
              <a:t>facebook</a:t>
            </a:r>
            <a:r>
              <a:rPr lang="en-US" sz="1800" dirty="0"/>
              <a:t> friends don’t seem to mind my random posts- I like this method of recording as it includes a</a:t>
            </a:r>
          </a:p>
          <a:p>
            <a:r>
              <a:rPr lang="en-US" sz="1800" dirty="0"/>
              <a:t>photo of the contents- as a visual person this helps greatly.</a:t>
            </a:r>
          </a:p>
          <a:p>
            <a:r>
              <a:rPr lang="en-US" dirty="0"/>
              <a:t> </a:t>
            </a:r>
          </a:p>
          <a:p>
            <a:endParaRPr lang="en-US" dirty="0"/>
          </a:p>
          <a:p>
            <a:endParaRPr dirty="0"/>
          </a:p>
        </p:txBody>
      </p:sp>
      <p:sp>
        <p:nvSpPr>
          <p:cNvPr id="235" name="Shape 23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548187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r>
              <a:rPr lang="en-US" sz="1600" dirty="0"/>
              <a:t>Open Source Is catching- can find users of open source materials all over- my knitting group has several</a:t>
            </a:r>
          </a:p>
          <a:p>
            <a:r>
              <a:rPr lang="en-US" sz="1600" dirty="0"/>
              <a:t>scientists who regularly use open source journals for their research.</a:t>
            </a:r>
          </a:p>
          <a:p>
            <a:r>
              <a:rPr lang="en-US" sz="1600" dirty="0"/>
              <a:t> </a:t>
            </a:r>
          </a:p>
          <a:p>
            <a:r>
              <a:rPr lang="en-US" sz="1600" dirty="0"/>
              <a:t>In conclusion I would always start with Holy Cross’s databases but there are hundreds of other sources that might be helpful online.  In my case I found several articles using the library’s databases on my topic however these generally served as jumping off points.  Really the heart of my research was found </a:t>
            </a:r>
            <a:r>
              <a:rPr lang="en-US" sz="1600" dirty="0" smtClean="0"/>
              <a:t>in the sources mentioned in this presentation as there has </a:t>
            </a:r>
            <a:r>
              <a:rPr lang="en-US" sz="1600" dirty="0"/>
              <a:t>only been recent scholarship about embroidery in journals. I am ever grateful to the museums </a:t>
            </a:r>
            <a:r>
              <a:rPr lang="en-US" sz="1600" dirty="0" smtClean="0"/>
              <a:t>that have </a:t>
            </a:r>
            <a:r>
              <a:rPr lang="en-US" sz="1600" dirty="0"/>
              <a:t>opened their collections to the world via the internet.  And I hope to pay it forward by providing a researcher access to materials in our archives.  </a:t>
            </a:r>
          </a:p>
          <a:p>
            <a:endParaRPr dirty="0"/>
          </a:p>
        </p:txBody>
      </p:sp>
    </p:spTree>
    <p:extLst>
      <p:ext uri="{BB962C8B-B14F-4D97-AF65-F5344CB8AC3E}">
        <p14:creationId xmlns:p14="http://schemas.microsoft.com/office/powerpoint/2010/main" val="3437766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923169283"/>
              </p:ext>
            </p:extLst>
          </p:nvPr>
        </p:nvGraphicFramePr>
        <p:xfrm>
          <a:off x="1331935" y="617973"/>
          <a:ext cx="4570413" cy="3427412"/>
        </p:xfrm>
        <a:graphic>
          <a:graphicData uri="http://schemas.openxmlformats.org/presentationml/2006/ole">
            <mc:AlternateContent xmlns:mc="http://schemas.openxmlformats.org/markup-compatibility/2006">
              <mc:Choice xmlns:v="urn:schemas-microsoft-com:vml" Requires="v">
                <p:oleObj spid="_x0000_s3074" name="Slide" r:id="rId4" imgW="4570388" imgH="3427437" progId="PowerPoint.Slide.12">
                  <p:embed/>
                </p:oleObj>
              </mc:Choice>
              <mc:Fallback>
                <p:oleObj name="Slide" r:id="rId4" imgW="4570388" imgH="3427437" progId="PowerPoint.Slide.12">
                  <p:embed/>
                  <p:pic>
                    <p:nvPicPr>
                      <p:cNvPr id="0" name=""/>
                      <p:cNvPicPr/>
                      <p:nvPr/>
                    </p:nvPicPr>
                    <p:blipFill>
                      <a:blip r:embed="rId5"/>
                      <a:stretch>
                        <a:fillRect/>
                      </a:stretch>
                    </p:blipFill>
                    <p:spPr>
                      <a:xfrm>
                        <a:off x="1331935" y="617973"/>
                        <a:ext cx="4570413" cy="3427412"/>
                      </a:xfrm>
                      <a:prstGeom prst="rect">
                        <a:avLst/>
                      </a:prstGeom>
                    </p:spPr>
                  </p:pic>
                </p:oleObj>
              </mc:Fallback>
            </mc:AlternateContent>
          </a:graphicData>
        </a:graphic>
      </p:graphicFrame>
    </p:spTree>
    <p:extLst>
      <p:ext uri="{BB962C8B-B14F-4D97-AF65-F5344CB8AC3E}">
        <p14:creationId xmlns:p14="http://schemas.microsoft.com/office/powerpoint/2010/main" val="2143967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8" name="Shape 118"/>
          <p:cNvSpPr txBox="1">
            <a:spLocks noGrp="1"/>
          </p:cNvSpPr>
          <p:nvPr>
            <p:ph type="body" idx="1"/>
          </p:nvPr>
        </p:nvSpPr>
        <p:spPr>
          <a:xfrm>
            <a:off x="622019" y="4427079"/>
            <a:ext cx="5608319" cy="4183380"/>
          </a:xfrm>
          <a:prstGeom prst="rect">
            <a:avLst/>
          </a:prstGeom>
          <a:noFill/>
          <a:ln>
            <a:noFill/>
          </a:ln>
        </p:spPr>
        <p:txBody>
          <a:bodyPr lIns="93162" tIns="46568" rIns="93162" bIns="46568" anchor="t" anchorCtr="0">
            <a:noAutofit/>
          </a:bodyPr>
          <a:lstStyle/>
          <a:p>
            <a:r>
              <a:rPr lang="en-US" sz="2000" dirty="0" smtClean="0"/>
              <a:t>I often </a:t>
            </a:r>
            <a:r>
              <a:rPr lang="en-US" sz="2000" dirty="0"/>
              <a:t>use open source materials for </a:t>
            </a:r>
            <a:r>
              <a:rPr lang="en-US" sz="2000" dirty="0" smtClean="0"/>
              <a:t>my work as an archivist</a:t>
            </a:r>
            <a:endParaRPr lang="en-US" sz="2000" dirty="0"/>
          </a:p>
          <a:p>
            <a:endParaRPr lang="en-US" sz="2400" dirty="0"/>
          </a:p>
        </p:txBody>
      </p:sp>
      <p:sp>
        <p:nvSpPr>
          <p:cNvPr id="119" name="Shape 119"/>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buSzPct val="25000"/>
            </a:pPr>
            <a:r>
              <a:rPr lang="en-US"/>
              <a:t> </a:t>
            </a:r>
          </a:p>
        </p:txBody>
      </p:sp>
      <p:graphicFrame>
        <p:nvGraphicFramePr>
          <p:cNvPr id="2" name="Object 1"/>
          <p:cNvGraphicFramePr>
            <a:graphicFrameLocks noChangeAspect="1"/>
          </p:cNvGraphicFramePr>
          <p:nvPr>
            <p:extLst>
              <p:ext uri="{D42A27DB-BD31-4B8C-83A1-F6EECF244321}">
                <p14:modId xmlns:p14="http://schemas.microsoft.com/office/powerpoint/2010/main" val="3763597188"/>
              </p:ext>
            </p:extLst>
          </p:nvPr>
        </p:nvGraphicFramePr>
        <p:xfrm>
          <a:off x="1244252" y="580395"/>
          <a:ext cx="4570413" cy="3427412"/>
        </p:xfrm>
        <a:graphic>
          <a:graphicData uri="http://schemas.openxmlformats.org/presentationml/2006/ole">
            <mc:AlternateContent xmlns:mc="http://schemas.openxmlformats.org/markup-compatibility/2006">
              <mc:Choice xmlns:v="urn:schemas-microsoft-com:vml" Requires="v">
                <p:oleObj spid="_x0000_s2050" name="Slide" r:id="rId4" imgW="4570388" imgH="3427437" progId="PowerPoint.Slide.12">
                  <p:embed/>
                </p:oleObj>
              </mc:Choice>
              <mc:Fallback>
                <p:oleObj name="Slide" r:id="rId4" imgW="4570388" imgH="3427437" progId="PowerPoint.Slide.12">
                  <p:embed/>
                  <p:pic>
                    <p:nvPicPr>
                      <p:cNvPr id="0" name=""/>
                      <p:cNvPicPr/>
                      <p:nvPr/>
                    </p:nvPicPr>
                    <p:blipFill>
                      <a:blip r:embed="rId5"/>
                      <a:stretch>
                        <a:fillRect/>
                      </a:stretch>
                    </p:blipFill>
                    <p:spPr>
                      <a:xfrm>
                        <a:off x="1244252" y="580395"/>
                        <a:ext cx="4570413" cy="3427412"/>
                      </a:xfrm>
                      <a:prstGeom prst="rect">
                        <a:avLst/>
                      </a:prstGeom>
                    </p:spPr>
                  </p:pic>
                </p:oleObj>
              </mc:Fallback>
            </mc:AlternateContent>
          </a:graphicData>
        </a:graphic>
      </p:graphicFrame>
    </p:spTree>
    <p:extLst>
      <p:ext uri="{BB962C8B-B14F-4D97-AF65-F5344CB8AC3E}">
        <p14:creationId xmlns:p14="http://schemas.microsoft.com/office/powerpoint/2010/main" val="4226269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txBox="1">
            <a:spLocks noGrp="1"/>
          </p:cNvSpPr>
          <p:nvPr>
            <p:ph type="body" idx="1"/>
          </p:nvPr>
        </p:nvSpPr>
        <p:spPr>
          <a:xfrm>
            <a:off x="769434" y="4404452"/>
            <a:ext cx="5608319" cy="4183380"/>
          </a:xfrm>
          <a:prstGeom prst="rect">
            <a:avLst/>
          </a:prstGeom>
        </p:spPr>
        <p:txBody>
          <a:bodyPr lIns="93162" tIns="93162" rIns="93162" bIns="93162" anchor="t" anchorCtr="0">
            <a:noAutofit/>
          </a:bodyPr>
          <a:lstStyle/>
          <a:p>
            <a:r>
              <a:rPr lang="en-US" sz="2000" dirty="0" smtClean="0"/>
              <a:t>Am </a:t>
            </a:r>
            <a:r>
              <a:rPr lang="en-US" sz="2000" dirty="0"/>
              <a:t>in the process of creating a history of the Jesuits buried in cemetery and sites such as Internet</a:t>
            </a:r>
          </a:p>
          <a:p>
            <a:r>
              <a:rPr lang="en-US" sz="2000" dirty="0"/>
              <a:t>Archives, Google Scholar and St. Louis University have become </a:t>
            </a:r>
            <a:r>
              <a:rPr lang="en-US" sz="2000" dirty="0" smtClean="0"/>
              <a:t>invaluable</a:t>
            </a:r>
          </a:p>
          <a:p>
            <a:endParaRPr lang="en-US" sz="2000" dirty="0"/>
          </a:p>
          <a:p>
            <a:r>
              <a:rPr lang="en-US" sz="2000" dirty="0" smtClean="0"/>
              <a:t>- </a:t>
            </a:r>
            <a:r>
              <a:rPr lang="en-US" sz="2000" dirty="0"/>
              <a:t>have found copies </a:t>
            </a:r>
            <a:r>
              <a:rPr lang="en-US" sz="2000" dirty="0" smtClean="0"/>
              <a:t>of digitized </a:t>
            </a:r>
            <a:r>
              <a:rPr lang="en-US" sz="2000" dirty="0"/>
              <a:t>yearbooks and catalogs from several Jesuit colleges and most importantly the </a:t>
            </a:r>
            <a:r>
              <a:rPr lang="en-US" sz="2000" dirty="0" smtClean="0"/>
              <a:t>Woodstock Letters, a publication written by and about Jesuits, </a:t>
            </a:r>
            <a:r>
              <a:rPr lang="en-US" sz="2000" dirty="0"/>
              <a:t>that have biographical </a:t>
            </a:r>
            <a:r>
              <a:rPr lang="en-US" sz="2000" dirty="0" smtClean="0"/>
              <a:t>information about these men</a:t>
            </a:r>
            <a:endParaRPr lang="en-US" sz="2000" dirty="0"/>
          </a:p>
          <a:p>
            <a:endParaRPr dirty="0"/>
          </a:p>
        </p:txBody>
      </p:sp>
      <p:sp>
        <p:nvSpPr>
          <p:cNvPr id="127" name="Shape 12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520305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The  Jesuits buried in the Cemetery led </a:t>
            </a:r>
            <a:r>
              <a:rPr lang="en-US" sz="2000" dirty="0" smtClean="0"/>
              <a:t>very interesting lives.  an </a:t>
            </a:r>
            <a:r>
              <a:rPr lang="en-US" sz="2000" dirty="0"/>
              <a:t>example </a:t>
            </a:r>
            <a:r>
              <a:rPr lang="en-US" sz="2000" dirty="0" smtClean="0"/>
              <a:t>of </a:t>
            </a:r>
            <a:r>
              <a:rPr lang="en-US" sz="2000" dirty="0"/>
              <a:t>one of these  great men was Rev. Joseph O’Callaghan who was the first  Navy Chaplain to earn the Medal of Honor for his heroic actions during the attack on the U.S.S. Franklin on March 19, 1945.</a:t>
            </a:r>
          </a:p>
          <a:p>
            <a:endParaRPr lang="en-US" sz="2000" dirty="0"/>
          </a:p>
          <a:p>
            <a:r>
              <a:rPr lang="en-US" sz="2000" dirty="0"/>
              <a:t>There are several article about Rev. </a:t>
            </a:r>
            <a:r>
              <a:rPr lang="en-US" sz="2000" dirty="0" err="1" smtClean="0"/>
              <a:t>O’Callahan</a:t>
            </a:r>
            <a:r>
              <a:rPr lang="en-US" sz="2000" dirty="0" smtClean="0"/>
              <a:t>, S.J. </a:t>
            </a:r>
            <a:r>
              <a:rPr lang="en-US" sz="2000" dirty="0"/>
              <a:t>in the Woodstock Letters.  </a:t>
            </a:r>
          </a:p>
        </p:txBody>
      </p:sp>
      <p:sp>
        <p:nvSpPr>
          <p:cNvPr id="4" name="Slide Number Placeholder 3"/>
          <p:cNvSpPr>
            <a:spLocks noGrp="1"/>
          </p:cNvSpPr>
          <p:nvPr>
            <p:ph type="sldNum" idx="10"/>
          </p:nvPr>
        </p:nvSpPr>
        <p:spPr/>
        <p:txBody>
          <a:bodyPr/>
          <a:lstStyle/>
          <a:p>
            <a:endParaRPr lang="en-US" dirty="0"/>
          </a:p>
        </p:txBody>
      </p:sp>
    </p:spTree>
    <p:extLst>
      <p:ext uri="{BB962C8B-B14F-4D97-AF65-F5344CB8AC3E}">
        <p14:creationId xmlns:p14="http://schemas.microsoft.com/office/powerpoint/2010/main" val="2516545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Shape 135"/>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r>
              <a:rPr lang="en-US" sz="2000" dirty="0" smtClean="0"/>
              <a:t>I also provide access to materials free of charge and restrictions</a:t>
            </a:r>
            <a:endParaRPr sz="2000" dirty="0"/>
          </a:p>
        </p:txBody>
      </p:sp>
    </p:spTree>
    <p:extLst>
      <p:ext uri="{BB962C8B-B14F-4D97-AF65-F5344CB8AC3E}">
        <p14:creationId xmlns:p14="http://schemas.microsoft.com/office/powerpoint/2010/main" val="1071392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Have several Volumes of the Purple </a:t>
            </a:r>
            <a:r>
              <a:rPr lang="en-US" sz="2000" dirty="0" err="1"/>
              <a:t>Patcher</a:t>
            </a:r>
            <a:r>
              <a:rPr lang="en-US" sz="2000" dirty="0"/>
              <a:t> on </a:t>
            </a:r>
            <a:r>
              <a:rPr lang="en-US" sz="2000" dirty="0" err="1" smtClean="0"/>
              <a:t>Crossworks</a:t>
            </a:r>
            <a:r>
              <a:rPr lang="en-US" sz="2000" dirty="0" smtClean="0"/>
              <a:t>, or internet repository, </a:t>
            </a:r>
            <a:r>
              <a:rPr lang="en-US" sz="2000" dirty="0"/>
              <a:t>and Internet Archives</a:t>
            </a:r>
          </a:p>
          <a:p>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38306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44" name="Shape 144"/>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2000" dirty="0" smtClean="0"/>
              <a:t>I’ve posted the Tomahawk and Crusader from the years spanning </a:t>
            </a:r>
            <a:r>
              <a:rPr lang="en-US" sz="2000" dirty="0"/>
              <a:t>1927 to 1994 </a:t>
            </a:r>
            <a:r>
              <a:rPr lang="en-US" sz="2000" dirty="0" smtClean="0"/>
              <a:t>on </a:t>
            </a:r>
            <a:r>
              <a:rPr lang="en-US" sz="2000" dirty="0"/>
              <a:t>our webpage</a:t>
            </a:r>
          </a:p>
        </p:txBody>
      </p:sp>
      <p:sp>
        <p:nvSpPr>
          <p:cNvPr id="145" name="Shape 145"/>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buSzPct val="25000"/>
            </a:pPr>
            <a:r>
              <a:rPr lang="en-US"/>
              <a:t> </a:t>
            </a:r>
          </a:p>
        </p:txBody>
      </p:sp>
    </p:spTree>
    <p:extLst>
      <p:ext uri="{BB962C8B-B14F-4D97-AF65-F5344CB8AC3E}">
        <p14:creationId xmlns:p14="http://schemas.microsoft.com/office/powerpoint/2010/main" val="935463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And have several </a:t>
            </a:r>
            <a:r>
              <a:rPr lang="en-US" sz="2000" dirty="0" smtClean="0"/>
              <a:t>scrapbooks kept by Boston Mayor </a:t>
            </a:r>
            <a:r>
              <a:rPr lang="en-US" sz="2000" dirty="0"/>
              <a:t>James Michael </a:t>
            </a:r>
            <a:r>
              <a:rPr lang="en-US" sz="2000" dirty="0" smtClean="0"/>
              <a:t>Curley </a:t>
            </a:r>
            <a:r>
              <a:rPr lang="en-US" sz="2000" dirty="0"/>
              <a:t>on Internet Archives and </a:t>
            </a:r>
            <a:r>
              <a:rPr lang="en-US" sz="2000" dirty="0" err="1"/>
              <a:t>Crossworks</a:t>
            </a:r>
            <a:r>
              <a:rPr lang="en-US" sz="2000" dirty="0"/>
              <a:t> </a:t>
            </a:r>
          </a:p>
          <a:p>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10791581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blipFill rotWithShape="1">
          <a:blip r:embed="rId2">
            <a:alphaModFix/>
          </a:blip>
          <a:tile tx="0" ty="0" sx="55000" sy="55000" flip="none" algn="tl"/>
        </a:blipFill>
        <a:effectLst/>
      </p:bgPr>
    </p:bg>
    <p:spTree>
      <p:nvGrpSpPr>
        <p:cNvPr id="1" name="Shape 16"/>
        <p:cNvGrpSpPr/>
        <p:nvPr/>
      </p:nvGrpSpPr>
      <p:grpSpPr>
        <a:xfrm>
          <a:off x="0" y="0"/>
          <a:ext cx="0" cy="0"/>
          <a:chOff x="0" y="0"/>
          <a:chExt cx="0" cy="0"/>
        </a:xfrm>
      </p:grpSpPr>
      <p:sp>
        <p:nvSpPr>
          <p:cNvPr id="17" name="Shape 17"/>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18" name="Shape 18"/>
          <p:cNvSpPr/>
          <p:nvPr/>
        </p:nvSpPr>
        <p:spPr>
          <a:xfrm>
            <a:off x="65313" y="69754"/>
            <a:ext cx="9013371" cy="6692200"/>
          </a:xfrm>
          <a:prstGeom prst="roundRect">
            <a:avLst>
              <a:gd name="adj" fmla="val 4929"/>
            </a:avLst>
          </a:prstGeom>
          <a:blipFill rotWithShape="1">
            <a:blip r:embed="rId2">
              <a:alphaModFix/>
            </a:blip>
            <a:tile tx="0" ty="0" sx="55000" sy="55000" flip="none" algn="tl"/>
          </a:blipFill>
          <a:ln w="9525" cap="sq">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19" name="Shape 19"/>
          <p:cNvSpPr txBox="1">
            <a:spLocks noGrp="1"/>
          </p:cNvSpPr>
          <p:nvPr>
            <p:ph type="subTitle" idx="1"/>
          </p:nvPr>
        </p:nvSpPr>
        <p:spPr>
          <a:xfrm>
            <a:off x="1295400" y="3200400"/>
            <a:ext cx="6400799" cy="1600199"/>
          </a:xfrm>
          <a:prstGeom prst="rect">
            <a:avLst/>
          </a:prstGeom>
          <a:noFill/>
          <a:ln>
            <a:noFill/>
          </a:ln>
        </p:spPr>
        <p:txBody>
          <a:bodyPr lIns="91425" tIns="91425" rIns="91425" bIns="91425" anchor="t" anchorCtr="0"/>
          <a:lstStyle>
            <a:lvl1pPr marL="0" marR="0" indent="0" algn="ctr" rtl="0">
              <a:spcBef>
                <a:spcPts val="580"/>
              </a:spcBef>
              <a:buClr>
                <a:schemeClr val="accent1"/>
              </a:buClr>
              <a:buFont typeface="Noto Symbol"/>
              <a:buNone/>
              <a:defRPr/>
            </a:lvl1pPr>
            <a:lvl2pPr marL="457200" marR="0" indent="0" algn="ctr" rtl="0">
              <a:spcBef>
                <a:spcPts val="370"/>
              </a:spcBef>
              <a:buClr>
                <a:schemeClr val="accent2"/>
              </a:buClr>
              <a:buFont typeface="Noto Symbol"/>
              <a:buNone/>
              <a:defRPr/>
            </a:lvl2pPr>
            <a:lvl3pPr marL="914400" marR="0" indent="0" algn="ctr" rtl="0">
              <a:spcBef>
                <a:spcPts val="370"/>
              </a:spcBef>
              <a:buClr>
                <a:srgbClr val="F0C1B0"/>
              </a:buClr>
              <a:buFont typeface="Noto Symbol"/>
              <a:buNone/>
              <a:defRPr/>
            </a:lvl3pPr>
            <a:lvl4pPr marL="1371600" marR="0" indent="0" algn="ctr" rtl="0">
              <a:spcBef>
                <a:spcPts val="370"/>
              </a:spcBef>
              <a:buClr>
                <a:schemeClr val="accent3"/>
              </a:buClr>
              <a:buFont typeface="Noto Symbol"/>
              <a:buNone/>
              <a:defRPr/>
            </a:lvl4pPr>
            <a:lvl5pPr marL="1828800" marR="0" indent="0" algn="ctr" rtl="0">
              <a:spcBef>
                <a:spcPts val="370"/>
              </a:spcBef>
              <a:buClr>
                <a:schemeClr val="accent3"/>
              </a:buClr>
              <a:buFont typeface="Libre Baskerville"/>
              <a:buNone/>
              <a:defRPr/>
            </a:lvl5pPr>
            <a:lvl6pPr marL="2286000" marR="0" indent="0" algn="ctr" rtl="0">
              <a:spcBef>
                <a:spcPts val="370"/>
              </a:spcBef>
              <a:buClr>
                <a:schemeClr val="accent3"/>
              </a:buClr>
              <a:buFont typeface="Libre Baskerville"/>
              <a:buNone/>
              <a:defRPr/>
            </a:lvl6pPr>
            <a:lvl7pPr marL="2743200" marR="0" indent="0" algn="ctr" rtl="0">
              <a:spcBef>
                <a:spcPts val="370"/>
              </a:spcBef>
              <a:buClr>
                <a:schemeClr val="accent2"/>
              </a:buClr>
              <a:buFont typeface="Libre Baskerville"/>
              <a:buNone/>
              <a:defRPr/>
            </a:lvl7pPr>
            <a:lvl8pPr marL="3200400" marR="0" indent="0" algn="ctr" rtl="0">
              <a:spcBef>
                <a:spcPts val="370"/>
              </a:spcBef>
              <a:buClr>
                <a:srgbClr val="F0C1B0"/>
              </a:buClr>
              <a:buFont typeface="Libre Baskerville"/>
              <a:buNone/>
              <a:defRPr/>
            </a:lvl8pPr>
            <a:lvl9pPr marL="3657600" marR="0" indent="0" algn="ctr" rtl="0">
              <a:spcBef>
                <a:spcPts val="370"/>
              </a:spcBef>
              <a:buClr>
                <a:srgbClr val="DDB8B3"/>
              </a:buClr>
              <a:buFont typeface="Libre Baskerville"/>
              <a:buNone/>
              <a:defRPr/>
            </a:lvl9pPr>
          </a:lstStyle>
          <a:p>
            <a:endParaRPr/>
          </a:p>
        </p:txBody>
      </p:sp>
      <p:sp>
        <p:nvSpPr>
          <p:cNvPr id="20" name="Shape 20"/>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 name="Shape 21"/>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2" name="Shape 22"/>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3" name="Shape 23"/>
          <p:cNvSpPr/>
          <p:nvPr/>
        </p:nvSpPr>
        <p:spPr>
          <a:xfrm>
            <a:off x="62930" y="1449303"/>
            <a:ext cx="9021537" cy="1527349"/>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24" name="Shape 24"/>
          <p:cNvSpPr/>
          <p:nvPr/>
        </p:nvSpPr>
        <p:spPr>
          <a:xfrm>
            <a:off x="62930" y="1396720"/>
            <a:ext cx="9021537" cy="120580"/>
          </a:xfrm>
          <a:prstGeom prst="rect">
            <a:avLst/>
          </a:prstGeom>
          <a:solidFill>
            <a:srgbClr val="F0C1B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25" name="Shape 25"/>
          <p:cNvSpPr/>
          <p:nvPr/>
        </p:nvSpPr>
        <p:spPr>
          <a:xfrm>
            <a:off x="62930" y="2976649"/>
            <a:ext cx="9021537" cy="110532"/>
          </a:xfrm>
          <a:prstGeom prst="rect">
            <a:avLst/>
          </a:prstGeom>
          <a:solidFill>
            <a:schemeClr val="accent5"/>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26" name="Shape 26"/>
          <p:cNvSpPr txBox="1">
            <a:spLocks noGrp="1"/>
          </p:cNvSpPr>
          <p:nvPr>
            <p:ph type="ctrTitle"/>
          </p:nvPr>
        </p:nvSpPr>
        <p:spPr>
          <a:xfrm>
            <a:off x="457200" y="1505929"/>
            <a:ext cx="8229600" cy="1470024"/>
          </a:xfrm>
          <a:prstGeom prst="rect">
            <a:avLst/>
          </a:prstGeom>
          <a:noFill/>
          <a:ln>
            <a:noFill/>
          </a:ln>
        </p:spPr>
        <p:txBody>
          <a:bodyPr lIns="91425" tIns="91425" rIns="91425" bIns="91425" anchor="ctr" anchorCtr="0"/>
          <a:lstStyle>
            <a:lvl1pPr marL="0" marR="0" indent="0" algn="ctr" rtl="0">
              <a:spcBef>
                <a:spcPts val="0"/>
              </a:spcBef>
              <a:buClr>
                <a:srgbClr val="FFFFFF"/>
              </a:buClr>
              <a:buFont typeface="Source Sans Pro"/>
              <a:buNone/>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914400" y="274637"/>
            <a:ext cx="7772400" cy="1143000"/>
          </a:xfrm>
          <a:prstGeom prst="rect">
            <a:avLst/>
          </a:prstGeom>
          <a:noFill/>
          <a:ln>
            <a:noFill/>
          </a:ln>
        </p:spPr>
        <p:txBody>
          <a:bodyPr lIns="91425" tIns="91425" rIns="91425" bIns="91425" anchor="b" anchorCtr="0"/>
          <a:lstStyle>
            <a:lvl1pPr algn="l" rtl="0">
              <a:spcBef>
                <a:spcPts val="0"/>
              </a:spcBef>
              <a:buClr>
                <a:schemeClr val="dk2"/>
              </a:buClr>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90" name="Shape 90"/>
          <p:cNvSpPr txBox="1">
            <a:spLocks noGrp="1"/>
          </p:cNvSpPr>
          <p:nvPr>
            <p:ph type="body" idx="1"/>
          </p:nvPr>
        </p:nvSpPr>
        <p:spPr>
          <a:xfrm rot="5400000">
            <a:off x="2514599" y="-152399"/>
            <a:ext cx="4572000" cy="7772400"/>
          </a:xfrm>
          <a:prstGeom prst="rect">
            <a:avLst/>
          </a:prstGeom>
          <a:noFill/>
          <a:ln>
            <a:noFill/>
          </a:ln>
        </p:spPr>
        <p:txBody>
          <a:bodyPr lIns="91425" tIns="91425" rIns="91425" bIns="91425" anchor="t" anchorCtr="0"/>
          <a:lstStyle>
            <a:lvl1pPr marL="274320" indent="-133985" algn="l" rtl="0">
              <a:spcBef>
                <a:spcPts val="580"/>
              </a:spcBef>
              <a:buClr>
                <a:schemeClr val="accent1"/>
              </a:buClr>
              <a:buFont typeface="Noto Symbol"/>
              <a:buChar char="●"/>
              <a:defRPr/>
            </a:lvl1pPr>
            <a:lvl2pPr marL="548640" indent="-101600" algn="l" rtl="0">
              <a:spcBef>
                <a:spcPts val="370"/>
              </a:spcBef>
              <a:buClr>
                <a:schemeClr val="accent2"/>
              </a:buClr>
              <a:buFont typeface="Noto Symbol"/>
              <a:buChar char="●"/>
              <a:defRPr/>
            </a:lvl2pPr>
            <a:lvl3pPr marL="822960" indent="-130810" algn="l" rtl="0">
              <a:spcBef>
                <a:spcPts val="370"/>
              </a:spcBef>
              <a:buClr>
                <a:srgbClr val="F0C1B0"/>
              </a:buClr>
              <a:buFont typeface="Noto Symbol"/>
              <a:buChar char="●"/>
              <a:defRPr/>
            </a:lvl3pPr>
            <a:lvl4pPr marL="1097280" indent="-132080" algn="l" rtl="0">
              <a:spcBef>
                <a:spcPts val="370"/>
              </a:spcBef>
              <a:buClr>
                <a:schemeClr val="accent3"/>
              </a:buClr>
              <a:buFont typeface="Noto Symbol"/>
              <a:buChar char="●"/>
              <a:defRPr/>
            </a:lvl4pPr>
            <a:lvl5pPr marL="1371600" indent="-101600" algn="l" rtl="0">
              <a:spcBef>
                <a:spcPts val="370"/>
              </a:spcBef>
              <a:buClr>
                <a:schemeClr val="accent3"/>
              </a:buClr>
              <a:buFont typeface="Libre Baskerville"/>
              <a:buChar char="o"/>
              <a:defRPr/>
            </a:lvl5pPr>
            <a:lvl6pPr marL="1645920" indent="-121920" algn="l" rtl="0">
              <a:spcBef>
                <a:spcPts val="370"/>
              </a:spcBef>
              <a:buClr>
                <a:schemeClr val="accent3"/>
              </a:buClr>
              <a:buFont typeface="Libre Baskerville"/>
              <a:buChar char="•"/>
              <a:defRPr/>
            </a:lvl6pPr>
            <a:lvl7pPr marL="1920240" indent="-116839" algn="l" rtl="0">
              <a:spcBef>
                <a:spcPts val="370"/>
              </a:spcBef>
              <a:buClr>
                <a:schemeClr val="accent2"/>
              </a:buClr>
              <a:buFont typeface="Libre Baskerville"/>
              <a:buChar char="•"/>
              <a:defRPr/>
            </a:lvl7pPr>
            <a:lvl8pPr marL="2194560" indent="-124460" algn="l" rtl="0">
              <a:spcBef>
                <a:spcPts val="370"/>
              </a:spcBef>
              <a:buClr>
                <a:srgbClr val="F0C1B0"/>
              </a:buClr>
              <a:buFont typeface="Libre Baskerville"/>
              <a:buChar char="•"/>
              <a:defRPr/>
            </a:lvl8pPr>
            <a:lvl9pPr marL="2468880" indent="-119379" algn="l" rtl="0">
              <a:spcBef>
                <a:spcPts val="370"/>
              </a:spcBef>
              <a:buClr>
                <a:srgbClr val="DDB8B3"/>
              </a:buClr>
              <a:buFont typeface="Libre Baskerville"/>
              <a:buChar char="•"/>
              <a:defRPr/>
            </a:lvl9pPr>
          </a:lstStyle>
          <a:p>
            <a:endParaRPr/>
          </a:p>
        </p:txBody>
      </p:sp>
      <p:sp>
        <p:nvSpPr>
          <p:cNvPr id="91" name="Shape 91"/>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2" name="Shape 92"/>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3" name="Shape 93"/>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94"/>
        <p:cNvGrpSpPr/>
        <p:nvPr/>
      </p:nvGrpSpPr>
      <p:grpSpPr>
        <a:xfrm>
          <a:off x="0" y="0"/>
          <a:ext cx="0" cy="0"/>
          <a:chOff x="0" y="0"/>
          <a:chExt cx="0" cy="0"/>
        </a:xfrm>
      </p:grpSpPr>
      <p:sp>
        <p:nvSpPr>
          <p:cNvPr id="95" name="Shape 95"/>
          <p:cNvSpPr txBox="1">
            <a:spLocks noGrp="1"/>
          </p:cNvSpPr>
          <p:nvPr>
            <p:ph type="title"/>
          </p:nvPr>
        </p:nvSpPr>
        <p:spPr>
          <a:xfrm rot="5400000">
            <a:off x="4709477" y="2194563"/>
            <a:ext cx="5851525" cy="2011680"/>
          </a:xfrm>
          <a:prstGeom prst="rect">
            <a:avLst/>
          </a:prstGeom>
          <a:noFill/>
          <a:ln>
            <a:noFill/>
          </a:ln>
        </p:spPr>
        <p:txBody>
          <a:bodyPr lIns="91425" tIns="91425" rIns="91425" bIns="91425" anchor="b" anchorCtr="0"/>
          <a:lstStyle>
            <a:lvl1pPr algn="l" rtl="0">
              <a:spcBef>
                <a:spcPts val="0"/>
              </a:spcBef>
              <a:buClr>
                <a:schemeClr val="dk2"/>
              </a:buClr>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96" name="Shape 96"/>
          <p:cNvSpPr txBox="1">
            <a:spLocks noGrp="1"/>
          </p:cNvSpPr>
          <p:nvPr>
            <p:ph type="body" idx="1"/>
          </p:nvPr>
        </p:nvSpPr>
        <p:spPr>
          <a:xfrm rot="5400000">
            <a:off x="769937" y="419102"/>
            <a:ext cx="5851525" cy="5562600"/>
          </a:xfrm>
          <a:prstGeom prst="rect">
            <a:avLst/>
          </a:prstGeom>
          <a:noFill/>
          <a:ln>
            <a:noFill/>
          </a:ln>
        </p:spPr>
        <p:txBody>
          <a:bodyPr lIns="91425" tIns="91425" rIns="91425" bIns="91425" anchor="t" anchorCtr="0"/>
          <a:lstStyle>
            <a:lvl1pPr marL="274320" indent="-133985" algn="l" rtl="0">
              <a:spcBef>
                <a:spcPts val="580"/>
              </a:spcBef>
              <a:buClr>
                <a:schemeClr val="accent1"/>
              </a:buClr>
              <a:buFont typeface="Noto Symbol"/>
              <a:buChar char="●"/>
              <a:defRPr/>
            </a:lvl1pPr>
            <a:lvl2pPr marL="548640" indent="-101600" algn="l" rtl="0">
              <a:spcBef>
                <a:spcPts val="370"/>
              </a:spcBef>
              <a:buClr>
                <a:schemeClr val="accent2"/>
              </a:buClr>
              <a:buFont typeface="Noto Symbol"/>
              <a:buChar char="●"/>
              <a:defRPr/>
            </a:lvl2pPr>
            <a:lvl3pPr marL="822960" indent="-130810" algn="l" rtl="0">
              <a:spcBef>
                <a:spcPts val="370"/>
              </a:spcBef>
              <a:buClr>
                <a:srgbClr val="F0C1B0"/>
              </a:buClr>
              <a:buFont typeface="Noto Symbol"/>
              <a:buChar char="●"/>
              <a:defRPr/>
            </a:lvl3pPr>
            <a:lvl4pPr marL="1097280" indent="-132080" algn="l" rtl="0">
              <a:spcBef>
                <a:spcPts val="370"/>
              </a:spcBef>
              <a:buClr>
                <a:schemeClr val="accent3"/>
              </a:buClr>
              <a:buFont typeface="Noto Symbol"/>
              <a:buChar char="●"/>
              <a:defRPr/>
            </a:lvl4pPr>
            <a:lvl5pPr marL="1371600" indent="-101600" algn="l" rtl="0">
              <a:spcBef>
                <a:spcPts val="370"/>
              </a:spcBef>
              <a:buClr>
                <a:schemeClr val="accent3"/>
              </a:buClr>
              <a:buFont typeface="Libre Baskerville"/>
              <a:buChar char="o"/>
              <a:defRPr/>
            </a:lvl5pPr>
            <a:lvl6pPr marL="1645920" indent="-121920" algn="l" rtl="0">
              <a:spcBef>
                <a:spcPts val="370"/>
              </a:spcBef>
              <a:buClr>
                <a:schemeClr val="accent3"/>
              </a:buClr>
              <a:buFont typeface="Libre Baskerville"/>
              <a:buChar char="•"/>
              <a:defRPr/>
            </a:lvl6pPr>
            <a:lvl7pPr marL="1920240" indent="-116839" algn="l" rtl="0">
              <a:spcBef>
                <a:spcPts val="370"/>
              </a:spcBef>
              <a:buClr>
                <a:schemeClr val="accent2"/>
              </a:buClr>
              <a:buFont typeface="Libre Baskerville"/>
              <a:buChar char="•"/>
              <a:defRPr/>
            </a:lvl7pPr>
            <a:lvl8pPr marL="2194560" indent="-124460" algn="l" rtl="0">
              <a:spcBef>
                <a:spcPts val="370"/>
              </a:spcBef>
              <a:buClr>
                <a:srgbClr val="F0C1B0"/>
              </a:buClr>
              <a:buFont typeface="Libre Baskerville"/>
              <a:buChar char="•"/>
              <a:defRPr/>
            </a:lvl8pPr>
            <a:lvl9pPr marL="2468880" indent="-119379" algn="l" rtl="0">
              <a:spcBef>
                <a:spcPts val="370"/>
              </a:spcBef>
              <a:buClr>
                <a:srgbClr val="DDB8B3"/>
              </a:buClr>
              <a:buFont typeface="Libre Baskerville"/>
              <a:buChar char="•"/>
              <a:defRPr/>
            </a:lvl9pPr>
          </a:lstStyle>
          <a:p>
            <a:endParaRPr/>
          </a:p>
        </p:txBody>
      </p:sp>
      <p:sp>
        <p:nvSpPr>
          <p:cNvPr id="97" name="Shape 97"/>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8" name="Shape 98"/>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9" name="Shape 99"/>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3FDE51-6E9B-494E-87F0-84D7CA904F5F}" type="datetimeFigureOut">
              <a:rPr lang="en-US" smtClean="0"/>
              <a:t>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18129337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3FDE51-6E9B-494E-87F0-84D7CA904F5F}" type="datetimeFigureOut">
              <a:rPr lang="en-US" smtClean="0"/>
              <a:t>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27101777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3FDE51-6E9B-494E-87F0-84D7CA904F5F}" type="datetimeFigureOut">
              <a:rPr lang="en-US" smtClean="0"/>
              <a:t>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37718552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3FDE51-6E9B-494E-87F0-84D7CA904F5F}" type="datetimeFigureOut">
              <a:rPr lang="en-US" smtClean="0"/>
              <a:t>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1035147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3FDE51-6E9B-494E-87F0-84D7CA904F5F}" type="datetimeFigureOut">
              <a:rPr lang="en-US" smtClean="0"/>
              <a:t>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8387850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3FDE51-6E9B-494E-87F0-84D7CA904F5F}" type="datetimeFigureOut">
              <a:rPr lang="en-US" smtClean="0"/>
              <a:t>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6984581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3FDE51-6E9B-494E-87F0-84D7CA904F5F}" type="datetimeFigureOut">
              <a:rPr lang="en-US" smtClean="0"/>
              <a:t>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3056461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3FDE51-6E9B-494E-87F0-84D7CA904F5F}" type="datetimeFigureOut">
              <a:rPr lang="en-US" smtClean="0"/>
              <a:t>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977844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914400" y="274637"/>
            <a:ext cx="7772400" cy="1143000"/>
          </a:xfrm>
          <a:prstGeom prst="rect">
            <a:avLst/>
          </a:prstGeom>
          <a:noFill/>
          <a:ln>
            <a:noFill/>
          </a:ln>
        </p:spPr>
        <p:txBody>
          <a:bodyPr lIns="91425" tIns="91425" rIns="91425" bIns="91425" anchor="b" anchorCtr="0"/>
          <a:lstStyle>
            <a:lvl1pPr algn="l" rtl="0">
              <a:spcBef>
                <a:spcPts val="0"/>
              </a:spcBef>
              <a:buClr>
                <a:schemeClr val="dk2"/>
              </a:buClr>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9" name="Shape 29"/>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0" name="Shape 30"/>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1" name="Shape 31"/>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2" name="Shape 32"/>
          <p:cNvSpPr txBox="1">
            <a:spLocks noGrp="1"/>
          </p:cNvSpPr>
          <p:nvPr>
            <p:ph type="body" idx="1"/>
          </p:nvPr>
        </p:nvSpPr>
        <p:spPr>
          <a:xfrm>
            <a:off x="914400" y="1447800"/>
            <a:ext cx="7772400" cy="4572000"/>
          </a:xfrm>
          <a:prstGeom prst="rect">
            <a:avLst/>
          </a:prstGeom>
          <a:noFill/>
          <a:ln>
            <a:noFill/>
          </a:ln>
        </p:spPr>
        <p:txBody>
          <a:bodyPr lIns="91425" tIns="91425" rIns="91425" bIns="91425" anchor="t" anchorCtr="0"/>
          <a:lstStyle>
            <a:lvl1pPr marL="274320" indent="-133985" algn="l" rtl="0">
              <a:spcBef>
                <a:spcPts val="580"/>
              </a:spcBef>
              <a:buClr>
                <a:schemeClr val="accent1"/>
              </a:buClr>
              <a:buFont typeface="Noto Symbol"/>
              <a:buChar char="●"/>
              <a:defRPr/>
            </a:lvl1pPr>
            <a:lvl2pPr marL="548640" indent="-101600" algn="l" rtl="0">
              <a:spcBef>
                <a:spcPts val="370"/>
              </a:spcBef>
              <a:buClr>
                <a:schemeClr val="accent2"/>
              </a:buClr>
              <a:buFont typeface="Noto Symbol"/>
              <a:buChar char="●"/>
              <a:defRPr/>
            </a:lvl2pPr>
            <a:lvl3pPr marL="822960" indent="-130810" algn="l" rtl="0">
              <a:spcBef>
                <a:spcPts val="370"/>
              </a:spcBef>
              <a:buClr>
                <a:srgbClr val="F0C1B0"/>
              </a:buClr>
              <a:buFont typeface="Noto Symbol"/>
              <a:buChar char="●"/>
              <a:defRPr/>
            </a:lvl3pPr>
            <a:lvl4pPr marL="1097280" indent="-132080" algn="l" rtl="0">
              <a:spcBef>
                <a:spcPts val="370"/>
              </a:spcBef>
              <a:buClr>
                <a:schemeClr val="accent3"/>
              </a:buClr>
              <a:buFont typeface="Noto Symbol"/>
              <a:buChar char="●"/>
              <a:defRPr/>
            </a:lvl4pPr>
            <a:lvl5pPr marL="1371600" indent="-101600" algn="l" rtl="0">
              <a:spcBef>
                <a:spcPts val="370"/>
              </a:spcBef>
              <a:buClr>
                <a:schemeClr val="accent3"/>
              </a:buClr>
              <a:buFont typeface="Libre Baskerville"/>
              <a:buChar char="o"/>
              <a:defRPr/>
            </a:lvl5pPr>
            <a:lvl6pPr marL="1645920" indent="-121920" algn="l" rtl="0">
              <a:spcBef>
                <a:spcPts val="370"/>
              </a:spcBef>
              <a:buClr>
                <a:schemeClr val="accent3"/>
              </a:buClr>
              <a:buFont typeface="Libre Baskerville"/>
              <a:buChar char="•"/>
              <a:defRPr/>
            </a:lvl6pPr>
            <a:lvl7pPr marL="1920240" indent="-116839" algn="l" rtl="0">
              <a:spcBef>
                <a:spcPts val="370"/>
              </a:spcBef>
              <a:buClr>
                <a:schemeClr val="accent2"/>
              </a:buClr>
              <a:buFont typeface="Libre Baskerville"/>
              <a:buChar char="•"/>
              <a:defRPr/>
            </a:lvl7pPr>
            <a:lvl8pPr marL="2194560" indent="-124460" algn="l" rtl="0">
              <a:spcBef>
                <a:spcPts val="370"/>
              </a:spcBef>
              <a:buClr>
                <a:srgbClr val="F0C1B0"/>
              </a:buClr>
              <a:buFont typeface="Libre Baskerville"/>
              <a:buChar char="•"/>
              <a:defRPr/>
            </a:lvl8pPr>
            <a:lvl9pPr marL="2468880" indent="-119379" algn="l" rtl="0">
              <a:spcBef>
                <a:spcPts val="370"/>
              </a:spcBef>
              <a:buClr>
                <a:srgbClr val="DDB8B3"/>
              </a:buClr>
              <a:buFont typeface="Libre Baskerville"/>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3FDE51-6E9B-494E-87F0-84D7CA904F5F}" type="datetimeFigureOut">
              <a:rPr lang="en-US" smtClean="0"/>
              <a:t>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21752899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3FDE51-6E9B-494E-87F0-84D7CA904F5F}" type="datetimeFigureOut">
              <a:rPr lang="en-US" smtClean="0"/>
              <a:t>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1977017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3FDE51-6E9B-494E-87F0-84D7CA904F5F}" type="datetimeFigureOut">
              <a:rPr lang="en-US" smtClean="0"/>
              <a:t>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5033B-73E0-4A58-BD30-B85114902939}" type="slidenum">
              <a:rPr lang="en-US" smtClean="0"/>
              <a:t>‹#›</a:t>
            </a:fld>
            <a:endParaRPr lang="en-US"/>
          </a:p>
        </p:txBody>
      </p:sp>
    </p:spTree>
    <p:extLst>
      <p:ext uri="{BB962C8B-B14F-4D97-AF65-F5344CB8AC3E}">
        <p14:creationId xmlns:p14="http://schemas.microsoft.com/office/powerpoint/2010/main" val="1443316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bg>
      <p:bgPr>
        <a:blipFill rotWithShape="1">
          <a:blip r:embed="rId2">
            <a:alphaModFix/>
          </a:blip>
          <a:tile tx="0" ty="0" sx="55000" sy="55000" flip="none" algn="tl"/>
        </a:blipFill>
        <a:effectLst/>
      </p:bgPr>
    </p:bg>
    <p:spTree>
      <p:nvGrpSpPr>
        <p:cNvPr id="1" name="Shape 33"/>
        <p:cNvGrpSpPr/>
        <p:nvPr/>
      </p:nvGrpSpPr>
      <p:grpSpPr>
        <a:xfrm>
          <a:off x="0" y="0"/>
          <a:ext cx="0" cy="0"/>
          <a:chOff x="0" y="0"/>
          <a:chExt cx="0" cy="0"/>
        </a:xfrm>
      </p:grpSpPr>
      <p:sp>
        <p:nvSpPr>
          <p:cNvPr id="34" name="Shape 34"/>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35" name="Shape 35"/>
          <p:cNvSpPr/>
          <p:nvPr/>
        </p:nvSpPr>
        <p:spPr>
          <a:xfrm>
            <a:off x="65313" y="69754"/>
            <a:ext cx="9013371" cy="6692200"/>
          </a:xfrm>
          <a:prstGeom prst="roundRect">
            <a:avLst>
              <a:gd name="adj" fmla="val 4929"/>
            </a:avLst>
          </a:prstGeom>
          <a:blipFill rotWithShape="1">
            <a:blip r:embed="rId2">
              <a:alphaModFix/>
            </a:blip>
            <a:tile tx="0" ty="0" sx="55000" sy="55000" flip="none" algn="tl"/>
          </a:blipFill>
          <a:ln w="9525" cap="sq">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36" name="Shape 36"/>
          <p:cNvSpPr txBox="1">
            <a:spLocks noGrp="1"/>
          </p:cNvSpPr>
          <p:nvPr>
            <p:ph type="title"/>
          </p:nvPr>
        </p:nvSpPr>
        <p:spPr>
          <a:xfrm>
            <a:off x="722312" y="952500"/>
            <a:ext cx="7772400" cy="1362075"/>
          </a:xfrm>
          <a:prstGeom prst="rect">
            <a:avLst/>
          </a:prstGeom>
          <a:noFill/>
          <a:ln>
            <a:noFill/>
          </a:ln>
        </p:spPr>
        <p:txBody>
          <a:bodyPr lIns="91425" tIns="91425" rIns="91425" bIns="91425" anchor="b" anchorCtr="0"/>
          <a:lstStyle>
            <a:lvl1pPr algn="l" rtl="0">
              <a:spcBef>
                <a:spcPts val="0"/>
              </a:spcBef>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7" name="Shape 37"/>
          <p:cNvSpPr txBox="1">
            <a:spLocks noGrp="1"/>
          </p:cNvSpPr>
          <p:nvPr>
            <p:ph type="body" idx="1"/>
          </p:nvPr>
        </p:nvSpPr>
        <p:spPr>
          <a:xfrm>
            <a:off x="722312" y="2547938"/>
            <a:ext cx="7772400" cy="1338261"/>
          </a:xfrm>
          <a:prstGeom prst="rect">
            <a:avLst/>
          </a:prstGeom>
          <a:noFill/>
          <a:ln>
            <a:noFill/>
          </a:ln>
        </p:spPr>
        <p:txBody>
          <a:bodyPr lIns="91425" tIns="91425" rIns="91425" bIns="91425" anchor="t" anchorCtr="0"/>
          <a:lstStyle>
            <a:lvl1pPr marL="0" indent="0" rtl="0">
              <a:spcBef>
                <a:spcPts val="0"/>
              </a:spcBef>
              <a:buClr>
                <a:srgbClr val="888888"/>
              </a:buClr>
              <a:buFont typeface="Libre Baskerville"/>
              <a:buNone/>
              <a:defRPr/>
            </a:lvl1pPr>
            <a:lvl2pPr rtl="0">
              <a:spcBef>
                <a:spcPts val="0"/>
              </a:spcBef>
              <a:buClr>
                <a:srgbClr val="888888"/>
              </a:buClr>
              <a:buFont typeface="Libre Baskerville"/>
              <a:buNone/>
              <a:defRPr/>
            </a:lvl2pPr>
            <a:lvl3pPr rtl="0">
              <a:spcBef>
                <a:spcPts val="0"/>
              </a:spcBef>
              <a:buClr>
                <a:srgbClr val="888888"/>
              </a:buClr>
              <a:buFont typeface="Libre Baskerville"/>
              <a:buNone/>
              <a:defRPr/>
            </a:lvl3pPr>
            <a:lvl4pPr rtl="0">
              <a:spcBef>
                <a:spcPts val="0"/>
              </a:spcBef>
              <a:buClr>
                <a:srgbClr val="888888"/>
              </a:buClr>
              <a:buFont typeface="Libre Baskerville"/>
              <a:buNone/>
              <a:defRPr/>
            </a:lvl4pPr>
            <a:lvl5pPr rtl="0">
              <a:spcBef>
                <a:spcPts val="0"/>
              </a:spcBef>
              <a:buClr>
                <a:srgbClr val="888888"/>
              </a:buClr>
              <a:buFont typeface="Libre Baskerville"/>
              <a:buNone/>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8" name="Shape 38"/>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9" name="Shape 39"/>
          <p:cNvSpPr txBox="1">
            <a:spLocks noGrp="1"/>
          </p:cNvSpPr>
          <p:nvPr>
            <p:ph type="ftr" idx="11"/>
          </p:nvPr>
        </p:nvSpPr>
        <p:spPr>
          <a:xfrm>
            <a:off x="800100" y="6172200"/>
            <a:ext cx="4000500"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0" name="Shape 40"/>
          <p:cNvSpPr/>
          <p:nvPr/>
        </p:nvSpPr>
        <p:spPr>
          <a:xfrm rot="10800000" flipH="1">
            <a:off x="69411" y="2376829"/>
            <a:ext cx="9013514" cy="91439"/>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41" name="Shape 41"/>
          <p:cNvSpPr/>
          <p:nvPr/>
        </p:nvSpPr>
        <p:spPr>
          <a:xfrm>
            <a:off x="69146" y="2341475"/>
            <a:ext cx="9013780" cy="45718"/>
          </a:xfrm>
          <a:prstGeom prst="rect">
            <a:avLst/>
          </a:prstGeom>
          <a:solidFill>
            <a:srgbClr val="F0C1B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42" name="Shape 42"/>
          <p:cNvSpPr/>
          <p:nvPr/>
        </p:nvSpPr>
        <p:spPr>
          <a:xfrm>
            <a:off x="68305" y="2468880"/>
            <a:ext cx="9014621" cy="45719"/>
          </a:xfrm>
          <a:prstGeom prst="rect">
            <a:avLst/>
          </a:prstGeom>
          <a:solidFill>
            <a:schemeClr val="accent5"/>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43" name="Shape 43"/>
          <p:cNvSpPr>
            <a:spLocks noGrp="1"/>
          </p:cNvSpPr>
          <p:nvPr>
            <p:ph type="sldNum" idx="12"/>
          </p:nvPr>
        </p:nvSpPr>
        <p:spPr>
          <a:xfrm>
            <a:off x="146304" y="6208776"/>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914400" y="274637"/>
            <a:ext cx="7772400" cy="1143000"/>
          </a:xfrm>
          <a:prstGeom prst="rect">
            <a:avLst/>
          </a:prstGeom>
          <a:noFill/>
          <a:ln>
            <a:noFill/>
          </a:ln>
        </p:spPr>
        <p:txBody>
          <a:bodyPr lIns="91425" tIns="91425" rIns="91425" bIns="91425" anchor="b" anchorCtr="0"/>
          <a:lstStyle>
            <a:lvl1pPr algn="l" rtl="0">
              <a:spcBef>
                <a:spcPts val="0"/>
              </a:spcBef>
              <a:buClr>
                <a:schemeClr val="dk2"/>
              </a:buClr>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6" name="Shape 46"/>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7" name="Shape 47"/>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8" name="Shape 48"/>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9" name="Shape 49"/>
          <p:cNvSpPr txBox="1">
            <a:spLocks noGrp="1"/>
          </p:cNvSpPr>
          <p:nvPr>
            <p:ph type="body" idx="1"/>
          </p:nvPr>
        </p:nvSpPr>
        <p:spPr>
          <a:xfrm>
            <a:off x="914400" y="1447800"/>
            <a:ext cx="3749040" cy="4572000"/>
          </a:xfrm>
          <a:prstGeom prst="rect">
            <a:avLst/>
          </a:prstGeom>
          <a:noFill/>
          <a:ln>
            <a:noFill/>
          </a:ln>
        </p:spPr>
        <p:txBody>
          <a:bodyPr lIns="91425" tIns="91425" rIns="91425" bIns="91425" anchor="t" anchorCtr="0"/>
          <a:lstStyle>
            <a:lvl1pPr marL="274320" indent="-133985" algn="l" rtl="0">
              <a:spcBef>
                <a:spcPts val="580"/>
              </a:spcBef>
              <a:buClr>
                <a:schemeClr val="accent1"/>
              </a:buClr>
              <a:buFont typeface="Noto Symbol"/>
              <a:buChar char="●"/>
              <a:defRPr/>
            </a:lvl1pPr>
            <a:lvl2pPr marL="548640" indent="-101600" algn="l" rtl="0">
              <a:spcBef>
                <a:spcPts val="370"/>
              </a:spcBef>
              <a:buClr>
                <a:schemeClr val="accent2"/>
              </a:buClr>
              <a:buFont typeface="Noto Symbol"/>
              <a:buChar char="●"/>
              <a:defRPr/>
            </a:lvl2pPr>
            <a:lvl3pPr marL="822960" indent="-130810" algn="l" rtl="0">
              <a:spcBef>
                <a:spcPts val="370"/>
              </a:spcBef>
              <a:buClr>
                <a:srgbClr val="F0C1B0"/>
              </a:buClr>
              <a:buFont typeface="Noto Symbol"/>
              <a:buChar char="●"/>
              <a:defRPr/>
            </a:lvl3pPr>
            <a:lvl4pPr marL="1097280" indent="-132080" algn="l" rtl="0">
              <a:spcBef>
                <a:spcPts val="370"/>
              </a:spcBef>
              <a:buClr>
                <a:schemeClr val="accent3"/>
              </a:buClr>
              <a:buFont typeface="Noto Symbol"/>
              <a:buChar char="●"/>
              <a:defRPr/>
            </a:lvl4pPr>
            <a:lvl5pPr marL="1371600" indent="-101600" algn="l" rtl="0">
              <a:spcBef>
                <a:spcPts val="370"/>
              </a:spcBef>
              <a:buClr>
                <a:schemeClr val="accent3"/>
              </a:buClr>
              <a:buFont typeface="Libre Baskerville"/>
              <a:buChar char="o"/>
              <a:defRPr/>
            </a:lvl5pPr>
            <a:lvl6pPr marL="1645920" indent="-121920" algn="l" rtl="0">
              <a:spcBef>
                <a:spcPts val="370"/>
              </a:spcBef>
              <a:buClr>
                <a:schemeClr val="accent3"/>
              </a:buClr>
              <a:buFont typeface="Libre Baskerville"/>
              <a:buChar char="•"/>
              <a:defRPr/>
            </a:lvl6pPr>
            <a:lvl7pPr marL="1920240" indent="-116839" algn="l" rtl="0">
              <a:spcBef>
                <a:spcPts val="370"/>
              </a:spcBef>
              <a:buClr>
                <a:schemeClr val="accent2"/>
              </a:buClr>
              <a:buFont typeface="Libre Baskerville"/>
              <a:buChar char="•"/>
              <a:defRPr/>
            </a:lvl7pPr>
            <a:lvl8pPr marL="2194560" indent="-124460" algn="l" rtl="0">
              <a:spcBef>
                <a:spcPts val="370"/>
              </a:spcBef>
              <a:buClr>
                <a:srgbClr val="F0C1B0"/>
              </a:buClr>
              <a:buFont typeface="Libre Baskerville"/>
              <a:buChar char="•"/>
              <a:defRPr/>
            </a:lvl8pPr>
            <a:lvl9pPr marL="2468880" indent="-119379" algn="l" rtl="0">
              <a:spcBef>
                <a:spcPts val="370"/>
              </a:spcBef>
              <a:buClr>
                <a:srgbClr val="DDB8B3"/>
              </a:buClr>
              <a:buFont typeface="Libre Baskerville"/>
              <a:buChar char="•"/>
              <a:defRPr/>
            </a:lvl9pPr>
          </a:lstStyle>
          <a:p>
            <a:endParaRPr/>
          </a:p>
        </p:txBody>
      </p:sp>
      <p:sp>
        <p:nvSpPr>
          <p:cNvPr id="50" name="Shape 50"/>
          <p:cNvSpPr txBox="1">
            <a:spLocks noGrp="1"/>
          </p:cNvSpPr>
          <p:nvPr>
            <p:ph type="body" idx="2"/>
          </p:nvPr>
        </p:nvSpPr>
        <p:spPr>
          <a:xfrm>
            <a:off x="4933950" y="1447800"/>
            <a:ext cx="3749040" cy="4572000"/>
          </a:xfrm>
          <a:prstGeom prst="rect">
            <a:avLst/>
          </a:prstGeom>
          <a:noFill/>
          <a:ln>
            <a:noFill/>
          </a:ln>
        </p:spPr>
        <p:txBody>
          <a:bodyPr lIns="91425" tIns="91425" rIns="91425" bIns="91425" anchor="t" anchorCtr="0"/>
          <a:lstStyle>
            <a:lvl1pPr marL="274320" indent="-133985" algn="l" rtl="0">
              <a:spcBef>
                <a:spcPts val="580"/>
              </a:spcBef>
              <a:buClr>
                <a:schemeClr val="accent1"/>
              </a:buClr>
              <a:buFont typeface="Noto Symbol"/>
              <a:buChar char="●"/>
              <a:defRPr/>
            </a:lvl1pPr>
            <a:lvl2pPr marL="548640" indent="-101600" algn="l" rtl="0">
              <a:spcBef>
                <a:spcPts val="370"/>
              </a:spcBef>
              <a:buClr>
                <a:schemeClr val="accent2"/>
              </a:buClr>
              <a:buFont typeface="Noto Symbol"/>
              <a:buChar char="●"/>
              <a:defRPr/>
            </a:lvl2pPr>
            <a:lvl3pPr marL="822960" indent="-130810" algn="l" rtl="0">
              <a:spcBef>
                <a:spcPts val="370"/>
              </a:spcBef>
              <a:buClr>
                <a:srgbClr val="F0C1B0"/>
              </a:buClr>
              <a:buFont typeface="Noto Symbol"/>
              <a:buChar char="●"/>
              <a:defRPr/>
            </a:lvl3pPr>
            <a:lvl4pPr marL="1097280" indent="-132080" algn="l" rtl="0">
              <a:spcBef>
                <a:spcPts val="370"/>
              </a:spcBef>
              <a:buClr>
                <a:schemeClr val="accent3"/>
              </a:buClr>
              <a:buFont typeface="Noto Symbol"/>
              <a:buChar char="●"/>
              <a:defRPr/>
            </a:lvl4pPr>
            <a:lvl5pPr marL="1371600" indent="-101600" algn="l" rtl="0">
              <a:spcBef>
                <a:spcPts val="370"/>
              </a:spcBef>
              <a:buClr>
                <a:schemeClr val="accent3"/>
              </a:buClr>
              <a:buFont typeface="Libre Baskerville"/>
              <a:buChar char="o"/>
              <a:defRPr/>
            </a:lvl5pPr>
            <a:lvl6pPr marL="1645920" indent="-121920" algn="l" rtl="0">
              <a:spcBef>
                <a:spcPts val="370"/>
              </a:spcBef>
              <a:buClr>
                <a:schemeClr val="accent3"/>
              </a:buClr>
              <a:buFont typeface="Libre Baskerville"/>
              <a:buChar char="•"/>
              <a:defRPr/>
            </a:lvl6pPr>
            <a:lvl7pPr marL="1920240" indent="-116839" algn="l" rtl="0">
              <a:spcBef>
                <a:spcPts val="370"/>
              </a:spcBef>
              <a:buClr>
                <a:schemeClr val="accent2"/>
              </a:buClr>
              <a:buFont typeface="Libre Baskerville"/>
              <a:buChar char="•"/>
              <a:defRPr/>
            </a:lvl7pPr>
            <a:lvl8pPr marL="2194560" indent="-124460" algn="l" rtl="0">
              <a:spcBef>
                <a:spcPts val="370"/>
              </a:spcBef>
              <a:buClr>
                <a:srgbClr val="F0C1B0"/>
              </a:buClr>
              <a:buFont typeface="Libre Baskerville"/>
              <a:buChar char="•"/>
              <a:defRPr/>
            </a:lvl8pPr>
            <a:lvl9pPr marL="2468880" indent="-119379" algn="l" rtl="0">
              <a:spcBef>
                <a:spcPts val="370"/>
              </a:spcBef>
              <a:buClr>
                <a:srgbClr val="DDB8B3"/>
              </a:buClr>
              <a:buFont typeface="Libre Baskerville"/>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1"/>
        <p:cNvGrpSpPr/>
        <p:nvPr/>
      </p:nvGrpSpPr>
      <p:grpSpPr>
        <a:xfrm>
          <a:off x="0" y="0"/>
          <a:ext cx="0" cy="0"/>
          <a:chOff x="0" y="0"/>
          <a:chExt cx="0" cy="0"/>
        </a:xfrm>
      </p:grpSpPr>
      <p:sp>
        <p:nvSpPr>
          <p:cNvPr id="52" name="Shape 52"/>
          <p:cNvSpPr txBox="1">
            <a:spLocks noGrp="1"/>
          </p:cNvSpPr>
          <p:nvPr>
            <p:ph type="title"/>
          </p:nvPr>
        </p:nvSpPr>
        <p:spPr>
          <a:xfrm>
            <a:off x="914400" y="273050"/>
            <a:ext cx="7772400" cy="1143000"/>
          </a:xfrm>
          <a:prstGeom prst="rect">
            <a:avLst/>
          </a:prstGeom>
          <a:noFill/>
          <a:ln>
            <a:noFill/>
          </a:ln>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3" name="Shape 53"/>
          <p:cNvSpPr txBox="1">
            <a:spLocks noGrp="1"/>
          </p:cNvSpPr>
          <p:nvPr>
            <p:ph type="body" idx="1"/>
          </p:nvPr>
        </p:nvSpPr>
        <p:spPr>
          <a:xfrm>
            <a:off x="914400" y="1447800"/>
            <a:ext cx="3733800" cy="762000"/>
          </a:xfrm>
          <a:prstGeom prst="rect">
            <a:avLst/>
          </a:prstGeom>
          <a:noFill/>
          <a:ln>
            <a:noFill/>
          </a:ln>
        </p:spPr>
        <p:txBody>
          <a:bodyPr lIns="91425" tIns="91425" rIns="91425" bIns="91425" anchor="b" anchorCtr="0"/>
          <a:lstStyle>
            <a:lvl1pPr marL="0" indent="0" rtl="0">
              <a:spcBef>
                <a:spcPts val="0"/>
              </a:spcBef>
              <a:buClr>
                <a:schemeClr val="accent1"/>
              </a:buClr>
              <a:buFont typeface="Source Sans Pro"/>
              <a:buNone/>
              <a:defRPr/>
            </a:lvl1pPr>
            <a:lvl2pPr rtl="0">
              <a:spcBef>
                <a:spcPts val="0"/>
              </a:spcBef>
              <a:buFont typeface="Libre Baskerville"/>
              <a:buNone/>
              <a:defRPr/>
            </a:lvl2pPr>
            <a:lvl3pPr rtl="0">
              <a:spcBef>
                <a:spcPts val="0"/>
              </a:spcBef>
              <a:buFont typeface="Libre Baskerville"/>
              <a:buNone/>
              <a:defRPr/>
            </a:lvl3pPr>
            <a:lvl4pPr rtl="0">
              <a:spcBef>
                <a:spcPts val="0"/>
              </a:spcBef>
              <a:buFont typeface="Libre Baskerville"/>
              <a:buNone/>
              <a:defRPr/>
            </a:lvl4pPr>
            <a:lvl5pPr rtl="0">
              <a:spcBef>
                <a:spcPts val="0"/>
              </a:spcBef>
              <a:buFont typeface="Libre Baskerville"/>
              <a:buNone/>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4" name="Shape 54"/>
          <p:cNvSpPr txBox="1">
            <a:spLocks noGrp="1"/>
          </p:cNvSpPr>
          <p:nvPr>
            <p:ph type="body" idx="2"/>
          </p:nvPr>
        </p:nvSpPr>
        <p:spPr>
          <a:xfrm>
            <a:off x="4953000" y="1447800"/>
            <a:ext cx="3733800" cy="762000"/>
          </a:xfrm>
          <a:prstGeom prst="rect">
            <a:avLst/>
          </a:prstGeom>
          <a:noFill/>
          <a:ln>
            <a:noFill/>
          </a:ln>
        </p:spPr>
        <p:txBody>
          <a:bodyPr lIns="91425" tIns="91425" rIns="91425" bIns="91425" anchor="b" anchorCtr="0"/>
          <a:lstStyle>
            <a:lvl1pPr marL="0" indent="0" rtl="0">
              <a:spcBef>
                <a:spcPts val="0"/>
              </a:spcBef>
              <a:buClr>
                <a:schemeClr val="accent1"/>
              </a:buClr>
              <a:buFont typeface="Source Sans Pro"/>
              <a:buNone/>
              <a:defRPr/>
            </a:lvl1pPr>
            <a:lvl2pPr rtl="0">
              <a:spcBef>
                <a:spcPts val="0"/>
              </a:spcBef>
              <a:buFont typeface="Libre Baskerville"/>
              <a:buNone/>
              <a:defRPr/>
            </a:lvl2pPr>
            <a:lvl3pPr rtl="0">
              <a:spcBef>
                <a:spcPts val="0"/>
              </a:spcBef>
              <a:buFont typeface="Libre Baskerville"/>
              <a:buNone/>
              <a:defRPr/>
            </a:lvl3pPr>
            <a:lvl4pPr rtl="0">
              <a:spcBef>
                <a:spcPts val="0"/>
              </a:spcBef>
              <a:buFont typeface="Libre Baskerville"/>
              <a:buNone/>
              <a:defRPr/>
            </a:lvl4pPr>
            <a:lvl5pPr rtl="0">
              <a:spcBef>
                <a:spcPts val="0"/>
              </a:spcBef>
              <a:buFont typeface="Libre Baskerville"/>
              <a:buNone/>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5" name="Shape 55"/>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6" name="Shape 56"/>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7" name="Shape 57"/>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8" name="Shape 58"/>
          <p:cNvSpPr txBox="1">
            <a:spLocks noGrp="1"/>
          </p:cNvSpPr>
          <p:nvPr>
            <p:ph type="body" idx="3"/>
          </p:nvPr>
        </p:nvSpPr>
        <p:spPr>
          <a:xfrm>
            <a:off x="914400" y="2247900"/>
            <a:ext cx="3733800" cy="3886200"/>
          </a:xfrm>
          <a:prstGeom prst="rect">
            <a:avLst/>
          </a:prstGeom>
          <a:noFill/>
          <a:ln>
            <a:noFill/>
          </a:ln>
        </p:spPr>
        <p:txBody>
          <a:bodyPr lIns="91425" tIns="91425" rIns="91425" bIns="91425" anchor="t" anchorCtr="0"/>
          <a:lstStyle>
            <a:lvl1pPr marL="274320" indent="-133985" algn="l" rtl="0">
              <a:spcBef>
                <a:spcPts val="580"/>
              </a:spcBef>
              <a:buClr>
                <a:schemeClr val="accent1"/>
              </a:buClr>
              <a:buFont typeface="Noto Symbol"/>
              <a:buChar char="●"/>
              <a:defRPr/>
            </a:lvl1pPr>
            <a:lvl2pPr marL="548640" indent="-101600" algn="l" rtl="0">
              <a:spcBef>
                <a:spcPts val="370"/>
              </a:spcBef>
              <a:buClr>
                <a:schemeClr val="accent2"/>
              </a:buClr>
              <a:buFont typeface="Noto Symbol"/>
              <a:buChar char="●"/>
              <a:defRPr/>
            </a:lvl2pPr>
            <a:lvl3pPr marL="822960" indent="-130810" algn="l" rtl="0">
              <a:spcBef>
                <a:spcPts val="370"/>
              </a:spcBef>
              <a:buClr>
                <a:srgbClr val="F0C1B0"/>
              </a:buClr>
              <a:buFont typeface="Noto Symbol"/>
              <a:buChar char="●"/>
              <a:defRPr/>
            </a:lvl3pPr>
            <a:lvl4pPr marL="1097280" indent="-132080" algn="l" rtl="0">
              <a:spcBef>
                <a:spcPts val="370"/>
              </a:spcBef>
              <a:buClr>
                <a:schemeClr val="accent3"/>
              </a:buClr>
              <a:buFont typeface="Noto Symbol"/>
              <a:buChar char="●"/>
              <a:defRPr/>
            </a:lvl4pPr>
            <a:lvl5pPr marL="1371600" indent="-101600" algn="l" rtl="0">
              <a:spcBef>
                <a:spcPts val="370"/>
              </a:spcBef>
              <a:buClr>
                <a:schemeClr val="accent3"/>
              </a:buClr>
              <a:buFont typeface="Libre Baskerville"/>
              <a:buChar char="o"/>
              <a:defRPr/>
            </a:lvl5pPr>
            <a:lvl6pPr marL="1645920" indent="-121920" algn="l" rtl="0">
              <a:spcBef>
                <a:spcPts val="370"/>
              </a:spcBef>
              <a:buClr>
                <a:schemeClr val="accent3"/>
              </a:buClr>
              <a:buFont typeface="Libre Baskerville"/>
              <a:buChar char="•"/>
              <a:defRPr/>
            </a:lvl6pPr>
            <a:lvl7pPr marL="1920240" indent="-116839" algn="l" rtl="0">
              <a:spcBef>
                <a:spcPts val="370"/>
              </a:spcBef>
              <a:buClr>
                <a:schemeClr val="accent2"/>
              </a:buClr>
              <a:buFont typeface="Libre Baskerville"/>
              <a:buChar char="•"/>
              <a:defRPr/>
            </a:lvl7pPr>
            <a:lvl8pPr marL="2194560" indent="-124460" algn="l" rtl="0">
              <a:spcBef>
                <a:spcPts val="370"/>
              </a:spcBef>
              <a:buClr>
                <a:srgbClr val="F0C1B0"/>
              </a:buClr>
              <a:buFont typeface="Libre Baskerville"/>
              <a:buChar char="•"/>
              <a:defRPr/>
            </a:lvl8pPr>
            <a:lvl9pPr marL="2468880" indent="-119379" algn="l" rtl="0">
              <a:spcBef>
                <a:spcPts val="370"/>
              </a:spcBef>
              <a:buClr>
                <a:srgbClr val="DDB8B3"/>
              </a:buClr>
              <a:buFont typeface="Libre Baskerville"/>
              <a:buChar char="•"/>
              <a:defRPr/>
            </a:lvl9pPr>
          </a:lstStyle>
          <a:p>
            <a:endParaRPr/>
          </a:p>
        </p:txBody>
      </p:sp>
      <p:sp>
        <p:nvSpPr>
          <p:cNvPr id="59" name="Shape 59"/>
          <p:cNvSpPr txBox="1">
            <a:spLocks noGrp="1"/>
          </p:cNvSpPr>
          <p:nvPr>
            <p:ph type="body" idx="4"/>
          </p:nvPr>
        </p:nvSpPr>
        <p:spPr>
          <a:xfrm>
            <a:off x="4953000" y="2247900"/>
            <a:ext cx="3733800" cy="3886200"/>
          </a:xfrm>
          <a:prstGeom prst="rect">
            <a:avLst/>
          </a:prstGeom>
          <a:noFill/>
          <a:ln>
            <a:noFill/>
          </a:ln>
        </p:spPr>
        <p:txBody>
          <a:bodyPr lIns="91425" tIns="91425" rIns="91425" bIns="91425" anchor="t" anchorCtr="0"/>
          <a:lstStyle>
            <a:lvl1pPr marL="274320" indent="-133985" algn="l" rtl="0">
              <a:spcBef>
                <a:spcPts val="580"/>
              </a:spcBef>
              <a:buClr>
                <a:schemeClr val="accent1"/>
              </a:buClr>
              <a:buFont typeface="Noto Symbol"/>
              <a:buChar char="●"/>
              <a:defRPr/>
            </a:lvl1pPr>
            <a:lvl2pPr marL="548640" indent="-101600" algn="l" rtl="0">
              <a:spcBef>
                <a:spcPts val="370"/>
              </a:spcBef>
              <a:buClr>
                <a:schemeClr val="accent2"/>
              </a:buClr>
              <a:buFont typeface="Noto Symbol"/>
              <a:buChar char="●"/>
              <a:defRPr/>
            </a:lvl2pPr>
            <a:lvl3pPr marL="822960" indent="-130810" algn="l" rtl="0">
              <a:spcBef>
                <a:spcPts val="370"/>
              </a:spcBef>
              <a:buClr>
                <a:srgbClr val="F0C1B0"/>
              </a:buClr>
              <a:buFont typeface="Noto Symbol"/>
              <a:buChar char="●"/>
              <a:defRPr/>
            </a:lvl3pPr>
            <a:lvl4pPr marL="1097280" indent="-132080" algn="l" rtl="0">
              <a:spcBef>
                <a:spcPts val="370"/>
              </a:spcBef>
              <a:buClr>
                <a:schemeClr val="accent3"/>
              </a:buClr>
              <a:buFont typeface="Noto Symbol"/>
              <a:buChar char="●"/>
              <a:defRPr/>
            </a:lvl4pPr>
            <a:lvl5pPr marL="1371600" indent="-101600" algn="l" rtl="0">
              <a:spcBef>
                <a:spcPts val="370"/>
              </a:spcBef>
              <a:buClr>
                <a:schemeClr val="accent3"/>
              </a:buClr>
              <a:buFont typeface="Libre Baskerville"/>
              <a:buChar char="o"/>
              <a:defRPr/>
            </a:lvl5pPr>
            <a:lvl6pPr marL="1645920" indent="-121920" algn="l" rtl="0">
              <a:spcBef>
                <a:spcPts val="370"/>
              </a:spcBef>
              <a:buClr>
                <a:schemeClr val="accent3"/>
              </a:buClr>
              <a:buFont typeface="Libre Baskerville"/>
              <a:buChar char="•"/>
              <a:defRPr/>
            </a:lvl6pPr>
            <a:lvl7pPr marL="1920240" indent="-116839" algn="l" rtl="0">
              <a:spcBef>
                <a:spcPts val="370"/>
              </a:spcBef>
              <a:buClr>
                <a:schemeClr val="accent2"/>
              </a:buClr>
              <a:buFont typeface="Libre Baskerville"/>
              <a:buChar char="•"/>
              <a:defRPr/>
            </a:lvl7pPr>
            <a:lvl8pPr marL="2194560" indent="-124460" algn="l" rtl="0">
              <a:spcBef>
                <a:spcPts val="370"/>
              </a:spcBef>
              <a:buClr>
                <a:srgbClr val="F0C1B0"/>
              </a:buClr>
              <a:buFont typeface="Libre Baskerville"/>
              <a:buChar char="•"/>
              <a:defRPr/>
            </a:lvl8pPr>
            <a:lvl9pPr marL="2468880" indent="-119379" algn="l" rtl="0">
              <a:spcBef>
                <a:spcPts val="370"/>
              </a:spcBef>
              <a:buClr>
                <a:srgbClr val="DDB8B3"/>
              </a:buClr>
              <a:buFont typeface="Libre Baskerville"/>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914400" y="274637"/>
            <a:ext cx="7772400" cy="1143000"/>
          </a:xfrm>
          <a:prstGeom prst="rect">
            <a:avLst/>
          </a:prstGeom>
          <a:noFill/>
          <a:ln>
            <a:noFill/>
          </a:ln>
        </p:spPr>
        <p:txBody>
          <a:bodyPr lIns="91425" tIns="91425" rIns="91425" bIns="91425" anchor="b" anchorCtr="0"/>
          <a:lstStyle>
            <a:lvl1pPr algn="l" rtl="0">
              <a:spcBef>
                <a:spcPts val="0"/>
              </a:spcBef>
              <a:buClr>
                <a:schemeClr val="dk2"/>
              </a:buClr>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2" name="Shape 62"/>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3" name="Shape 63"/>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4" name="Shape 64"/>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5"/>
        <p:cNvGrpSpPr/>
        <p:nvPr/>
      </p:nvGrpSpPr>
      <p:grpSpPr>
        <a:xfrm>
          <a:off x="0" y="0"/>
          <a:ext cx="0" cy="0"/>
          <a:chOff x="0" y="0"/>
          <a:chExt cx="0" cy="0"/>
        </a:xfrm>
      </p:grpSpPr>
      <p:sp>
        <p:nvSpPr>
          <p:cNvPr id="66" name="Shape 66"/>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7" name="Shape 67"/>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8" name="Shape 68"/>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71" name="Shape 71"/>
          <p:cNvSpPr/>
          <p:nvPr/>
        </p:nvSpPr>
        <p:spPr>
          <a:xfrm>
            <a:off x="64008" y="69754"/>
            <a:ext cx="9013371" cy="6693408"/>
          </a:xfrm>
          <a:prstGeom prst="roundRect">
            <a:avLst>
              <a:gd name="adj" fmla="val 4929"/>
            </a:avLst>
          </a:prstGeom>
          <a:solidFill>
            <a:schemeClr val="lt1"/>
          </a:solidFill>
          <a:ln w="9525" cap="sq">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72" name="Shape 72"/>
          <p:cNvSpPr txBox="1">
            <a:spLocks noGrp="1"/>
          </p:cNvSpPr>
          <p:nvPr>
            <p:ph type="title"/>
          </p:nvPr>
        </p:nvSpPr>
        <p:spPr>
          <a:xfrm>
            <a:off x="914400" y="273050"/>
            <a:ext cx="7772400" cy="1143000"/>
          </a:xfrm>
          <a:prstGeom prst="rect">
            <a:avLst/>
          </a:prstGeom>
          <a:noFill/>
          <a:ln>
            <a:noFill/>
          </a:ln>
        </p:spPr>
        <p:txBody>
          <a:bodyPr lIns="91425" tIns="91425" rIns="91425" bIns="91425" anchor="b" anchorCtr="0"/>
          <a:lstStyle>
            <a:lvl1pPr algn="l" rtl="0">
              <a:spcBef>
                <a:spcPts val="0"/>
              </a:spcBef>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3" name="Shape 73"/>
          <p:cNvSpPr txBox="1">
            <a:spLocks noGrp="1"/>
          </p:cNvSpPr>
          <p:nvPr>
            <p:ph type="body" idx="1"/>
          </p:nvPr>
        </p:nvSpPr>
        <p:spPr>
          <a:xfrm>
            <a:off x="914400" y="1600200"/>
            <a:ext cx="1904999" cy="4495800"/>
          </a:xfrm>
          <a:prstGeom prst="rect">
            <a:avLst/>
          </a:prstGeom>
          <a:noFill/>
          <a:ln>
            <a:noFill/>
          </a:ln>
        </p:spPr>
        <p:txBody>
          <a:bodyPr lIns="91425" tIns="91425" rIns="91425" bIns="91425" anchor="t" anchorCtr="0"/>
          <a:lstStyle>
            <a:lvl1pPr marL="0" indent="0" rtl="0">
              <a:spcBef>
                <a:spcPts val="0"/>
              </a:spcBef>
              <a:buFont typeface="Libre Baskerville"/>
              <a:buNone/>
              <a:defRPr/>
            </a:lvl1pPr>
            <a:lvl2pPr rtl="0">
              <a:spcBef>
                <a:spcPts val="0"/>
              </a:spcBef>
              <a:buFont typeface="Libre Baskerville"/>
              <a:buNone/>
              <a:defRPr/>
            </a:lvl2pPr>
            <a:lvl3pPr rtl="0">
              <a:spcBef>
                <a:spcPts val="0"/>
              </a:spcBef>
              <a:buFont typeface="Libre Baskerville"/>
              <a:buNone/>
              <a:defRPr/>
            </a:lvl3pPr>
            <a:lvl4pPr rtl="0">
              <a:spcBef>
                <a:spcPts val="0"/>
              </a:spcBef>
              <a:buFont typeface="Libre Baskerville"/>
              <a:buNone/>
              <a:defRPr/>
            </a:lvl4pPr>
            <a:lvl5pPr rtl="0">
              <a:spcBef>
                <a:spcPts val="0"/>
              </a:spcBef>
              <a:buFont typeface="Libre Baskerville"/>
              <a:buNone/>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4" name="Shape 74"/>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5" name="Shape 75"/>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6" name="Shape 76"/>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7" name="Shape 77"/>
          <p:cNvSpPr txBox="1">
            <a:spLocks noGrp="1"/>
          </p:cNvSpPr>
          <p:nvPr>
            <p:ph type="body" idx="2"/>
          </p:nvPr>
        </p:nvSpPr>
        <p:spPr>
          <a:xfrm>
            <a:off x="2971800" y="1600200"/>
            <a:ext cx="5714999" cy="4495800"/>
          </a:xfrm>
          <a:prstGeom prst="rect">
            <a:avLst/>
          </a:prstGeom>
          <a:noFill/>
          <a:ln>
            <a:noFill/>
          </a:ln>
        </p:spPr>
        <p:txBody>
          <a:bodyPr lIns="91425" tIns="91425" rIns="91425" bIns="91425" anchor="t" anchorCtr="0"/>
          <a:lstStyle>
            <a:lvl1pPr marL="274320" indent="-133985" algn="l" rtl="0">
              <a:spcBef>
                <a:spcPts val="580"/>
              </a:spcBef>
              <a:buClr>
                <a:schemeClr val="accent1"/>
              </a:buClr>
              <a:buFont typeface="Noto Symbol"/>
              <a:buChar char="●"/>
              <a:defRPr/>
            </a:lvl1pPr>
            <a:lvl2pPr marL="548640" indent="-101600" algn="l" rtl="0">
              <a:spcBef>
                <a:spcPts val="370"/>
              </a:spcBef>
              <a:buClr>
                <a:schemeClr val="accent2"/>
              </a:buClr>
              <a:buFont typeface="Noto Symbol"/>
              <a:buChar char="●"/>
              <a:defRPr/>
            </a:lvl2pPr>
            <a:lvl3pPr marL="822960" indent="-130810" algn="l" rtl="0">
              <a:spcBef>
                <a:spcPts val="370"/>
              </a:spcBef>
              <a:buClr>
                <a:srgbClr val="F0C1B0"/>
              </a:buClr>
              <a:buFont typeface="Noto Symbol"/>
              <a:buChar char="●"/>
              <a:defRPr/>
            </a:lvl3pPr>
            <a:lvl4pPr marL="1097280" indent="-132080" algn="l" rtl="0">
              <a:spcBef>
                <a:spcPts val="370"/>
              </a:spcBef>
              <a:buClr>
                <a:schemeClr val="accent3"/>
              </a:buClr>
              <a:buFont typeface="Noto Symbol"/>
              <a:buChar char="●"/>
              <a:defRPr/>
            </a:lvl4pPr>
            <a:lvl5pPr marL="1371600" indent="-101600" algn="l" rtl="0">
              <a:spcBef>
                <a:spcPts val="370"/>
              </a:spcBef>
              <a:buClr>
                <a:schemeClr val="accent3"/>
              </a:buClr>
              <a:buFont typeface="Libre Baskerville"/>
              <a:buChar char="o"/>
              <a:defRPr/>
            </a:lvl5pPr>
            <a:lvl6pPr marL="1645920" indent="-121920" algn="l" rtl="0">
              <a:spcBef>
                <a:spcPts val="370"/>
              </a:spcBef>
              <a:buClr>
                <a:schemeClr val="accent3"/>
              </a:buClr>
              <a:buFont typeface="Libre Baskerville"/>
              <a:buChar char="•"/>
              <a:defRPr/>
            </a:lvl6pPr>
            <a:lvl7pPr marL="1920240" indent="-116839" algn="l" rtl="0">
              <a:spcBef>
                <a:spcPts val="370"/>
              </a:spcBef>
              <a:buClr>
                <a:schemeClr val="accent2"/>
              </a:buClr>
              <a:buFont typeface="Libre Baskerville"/>
              <a:buChar char="•"/>
              <a:defRPr/>
            </a:lvl7pPr>
            <a:lvl8pPr marL="2194560" indent="-124460" algn="l" rtl="0">
              <a:spcBef>
                <a:spcPts val="370"/>
              </a:spcBef>
              <a:buClr>
                <a:srgbClr val="F0C1B0"/>
              </a:buClr>
              <a:buFont typeface="Libre Baskerville"/>
              <a:buChar char="•"/>
              <a:defRPr/>
            </a:lvl8pPr>
            <a:lvl9pPr marL="2468880" indent="-119379" algn="l" rtl="0">
              <a:spcBef>
                <a:spcPts val="370"/>
              </a:spcBef>
              <a:buClr>
                <a:srgbClr val="DDB8B3"/>
              </a:buClr>
              <a:buFont typeface="Libre Baskerville"/>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8"/>
        <p:cNvGrpSpPr/>
        <p:nvPr/>
      </p:nvGrpSpPr>
      <p:grpSpPr>
        <a:xfrm>
          <a:off x="0" y="0"/>
          <a:ext cx="0" cy="0"/>
          <a:chOff x="0" y="0"/>
          <a:chExt cx="0" cy="0"/>
        </a:xfrm>
      </p:grpSpPr>
      <p:sp>
        <p:nvSpPr>
          <p:cNvPr id="79" name="Shape 79"/>
          <p:cNvSpPr txBox="1">
            <a:spLocks noGrp="1"/>
          </p:cNvSpPr>
          <p:nvPr>
            <p:ph type="title"/>
          </p:nvPr>
        </p:nvSpPr>
        <p:spPr>
          <a:xfrm>
            <a:off x="914400" y="4900550"/>
            <a:ext cx="7315200" cy="522288"/>
          </a:xfrm>
          <a:prstGeom prst="rect">
            <a:avLst/>
          </a:prstGeom>
          <a:noFill/>
          <a:ln>
            <a:noFill/>
          </a:ln>
        </p:spPr>
        <p:txBody>
          <a:bodyPr lIns="91425" tIns="91425" rIns="91425" bIns="91425" anchor="ctr" anchorCtr="0"/>
          <a:lstStyle>
            <a:lvl1pPr algn="l" rtl="0">
              <a:spcBef>
                <a:spcPts val="0"/>
              </a:spcBef>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0" name="Shape 80"/>
          <p:cNvSpPr txBox="1">
            <a:spLocks noGrp="1"/>
          </p:cNvSpPr>
          <p:nvPr>
            <p:ph type="body" idx="1"/>
          </p:nvPr>
        </p:nvSpPr>
        <p:spPr>
          <a:xfrm>
            <a:off x="914400" y="5445825"/>
            <a:ext cx="7315200" cy="685799"/>
          </a:xfrm>
          <a:prstGeom prst="rect">
            <a:avLst/>
          </a:prstGeom>
          <a:noFill/>
          <a:ln>
            <a:noFill/>
          </a:ln>
        </p:spPr>
        <p:txBody>
          <a:bodyPr lIns="91425" tIns="91425" rIns="91425" bIns="91425" anchor="t" anchorCtr="0"/>
          <a:lstStyle>
            <a:lvl1pPr marL="0" indent="0" rtl="0">
              <a:spcBef>
                <a:spcPts val="0"/>
              </a:spcBef>
              <a:buFont typeface="Libre Baskerville"/>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1" name="Shape 81"/>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2" name="Shape 82"/>
          <p:cNvSpPr txBox="1">
            <a:spLocks noGrp="1"/>
          </p:cNvSpPr>
          <p:nvPr>
            <p:ph type="ftr" idx="11"/>
          </p:nvPr>
        </p:nvSpPr>
        <p:spPr>
          <a:xfrm>
            <a:off x="914400" y="6172200"/>
            <a:ext cx="3886200"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3" name="Shape 83"/>
          <p:cNvSpPr>
            <a:spLocks noGrp="1"/>
          </p:cNvSpPr>
          <p:nvPr>
            <p:ph type="sldNum" idx="12"/>
          </p:nvPr>
        </p:nvSpPr>
        <p:spPr>
          <a:xfrm>
            <a:off x="146304" y="6208776"/>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4" name="Shape 84"/>
          <p:cNvSpPr/>
          <p:nvPr/>
        </p:nvSpPr>
        <p:spPr>
          <a:xfrm rot="10800000" flipH="1">
            <a:off x="68307" y="4683554"/>
            <a:ext cx="9006839" cy="91439"/>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85" name="Shape 85"/>
          <p:cNvSpPr/>
          <p:nvPr/>
        </p:nvSpPr>
        <p:spPr>
          <a:xfrm>
            <a:off x="68508" y="4650473"/>
            <a:ext cx="9006639" cy="45718"/>
          </a:xfrm>
          <a:prstGeom prst="rect">
            <a:avLst/>
          </a:prstGeom>
          <a:solidFill>
            <a:srgbClr val="F0C1B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86" name="Shape 86"/>
          <p:cNvSpPr/>
          <p:nvPr/>
        </p:nvSpPr>
        <p:spPr>
          <a:xfrm>
            <a:off x="68509" y="4773223"/>
            <a:ext cx="9006636" cy="48807"/>
          </a:xfrm>
          <a:prstGeom prst="rect">
            <a:avLst/>
          </a:prstGeom>
          <a:solidFill>
            <a:schemeClr val="accent5"/>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87" name="Shape 87"/>
          <p:cNvSpPr>
            <a:spLocks noGrp="1"/>
          </p:cNvSpPr>
          <p:nvPr>
            <p:ph type="pic" idx="2"/>
          </p:nvPr>
        </p:nvSpPr>
        <p:spPr>
          <a:xfrm>
            <a:off x="68308" y="66675"/>
            <a:ext cx="9001873" cy="4581524"/>
          </a:xfrm>
          <a:prstGeom prst="round2SameRect">
            <a:avLst>
              <a:gd name="adj1" fmla="val 7101"/>
              <a:gd name="adj2" fmla="val 0"/>
            </a:avLst>
          </a:prstGeom>
          <a:solidFill>
            <a:schemeClr val="lt2"/>
          </a:solidFill>
          <a:ln w="9525" cap="flat">
            <a:solidFill>
              <a:schemeClr val="dk1"/>
            </a:solidFill>
            <a:prstDash val="solid"/>
            <a:round/>
            <a:headEnd type="none" w="med" len="med"/>
            <a:tailEnd type="none" w="med" len="med"/>
          </a:ln>
        </p:spPr>
        <p:txBody>
          <a:bodyPr lIns="91425" tIns="91425" rIns="91425" bIns="91425" anchor="ctr" anchorCtr="0"/>
          <a:lstStyle>
            <a:lvl1pPr marL="0" marR="0" indent="0" algn="r" rtl="0">
              <a:spcBef>
                <a:spcPts val="0"/>
              </a:spcBef>
              <a:buClr>
                <a:schemeClr val="dk2"/>
              </a:buClr>
              <a:buFont typeface="Libre Baskerville"/>
              <a:buNone/>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10" name="Shape 10"/>
          <p:cNvSpPr/>
          <p:nvPr/>
        </p:nvSpPr>
        <p:spPr>
          <a:xfrm>
            <a:off x="64008" y="69754"/>
            <a:ext cx="9013371" cy="6693408"/>
          </a:xfrm>
          <a:prstGeom prst="roundRect">
            <a:avLst>
              <a:gd name="adj" fmla="val 4929"/>
            </a:avLst>
          </a:prstGeom>
          <a:solidFill>
            <a:schemeClr val="lt1"/>
          </a:solidFill>
          <a:ln w="9525" cap="sq">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11" name="Shape 11"/>
          <p:cNvSpPr txBox="1">
            <a:spLocks noGrp="1"/>
          </p:cNvSpPr>
          <p:nvPr>
            <p:ph type="title"/>
          </p:nvPr>
        </p:nvSpPr>
        <p:spPr>
          <a:xfrm>
            <a:off x="914400" y="274637"/>
            <a:ext cx="7772400" cy="1143000"/>
          </a:xfrm>
          <a:prstGeom prst="rect">
            <a:avLst/>
          </a:prstGeom>
          <a:noFill/>
          <a:ln>
            <a:noFill/>
          </a:ln>
        </p:spPr>
        <p:txBody>
          <a:bodyPr lIns="91425" tIns="91425" rIns="91425" bIns="91425" anchor="b" anchorCtr="0"/>
          <a:lstStyle>
            <a:lvl1pPr marL="0" marR="0" indent="0" algn="l" rtl="0">
              <a:spcBef>
                <a:spcPts val="0"/>
              </a:spcBef>
              <a:buClr>
                <a:schemeClr val="dk2"/>
              </a:buClr>
              <a:buFont typeface="Source Sans Pro"/>
              <a:buNone/>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2" name="Shape 12"/>
          <p:cNvSpPr txBox="1">
            <a:spLocks noGrp="1"/>
          </p:cNvSpPr>
          <p:nvPr>
            <p:ph type="body" idx="1"/>
          </p:nvPr>
        </p:nvSpPr>
        <p:spPr>
          <a:xfrm>
            <a:off x="914400" y="1447800"/>
            <a:ext cx="7772400" cy="4572000"/>
          </a:xfrm>
          <a:prstGeom prst="rect">
            <a:avLst/>
          </a:prstGeom>
          <a:noFill/>
          <a:ln>
            <a:noFill/>
          </a:ln>
        </p:spPr>
        <p:txBody>
          <a:bodyPr lIns="91425" tIns="91425" rIns="91425" bIns="91425" anchor="t" anchorCtr="0"/>
          <a:lstStyle>
            <a:lvl1pPr marL="274320" marR="0" indent="-133985" algn="l" rtl="0">
              <a:spcBef>
                <a:spcPts val="580"/>
              </a:spcBef>
              <a:buClr>
                <a:schemeClr val="accent1"/>
              </a:buClr>
              <a:buFont typeface="Noto Symbol"/>
              <a:buChar char="●"/>
              <a:defRPr/>
            </a:lvl1pPr>
            <a:lvl2pPr marL="548640" marR="0" indent="-101600" algn="l" rtl="0">
              <a:spcBef>
                <a:spcPts val="370"/>
              </a:spcBef>
              <a:buClr>
                <a:schemeClr val="accent2"/>
              </a:buClr>
              <a:buFont typeface="Noto Symbol"/>
              <a:buChar char="●"/>
              <a:defRPr/>
            </a:lvl2pPr>
            <a:lvl3pPr marL="822960" marR="0" indent="-130810" algn="l" rtl="0">
              <a:spcBef>
                <a:spcPts val="370"/>
              </a:spcBef>
              <a:buClr>
                <a:srgbClr val="F0C1B0"/>
              </a:buClr>
              <a:buFont typeface="Noto Symbol"/>
              <a:buChar char="●"/>
              <a:defRPr/>
            </a:lvl3pPr>
            <a:lvl4pPr marL="1097280" marR="0" indent="-132080" algn="l" rtl="0">
              <a:spcBef>
                <a:spcPts val="370"/>
              </a:spcBef>
              <a:buClr>
                <a:schemeClr val="accent3"/>
              </a:buClr>
              <a:buFont typeface="Noto Symbol"/>
              <a:buChar char="●"/>
              <a:defRPr/>
            </a:lvl4pPr>
            <a:lvl5pPr marL="1371600" marR="0" indent="-101600" algn="l" rtl="0">
              <a:spcBef>
                <a:spcPts val="370"/>
              </a:spcBef>
              <a:buClr>
                <a:schemeClr val="accent3"/>
              </a:buClr>
              <a:buFont typeface="Libre Baskerville"/>
              <a:buChar char="o"/>
              <a:defRPr/>
            </a:lvl5pPr>
            <a:lvl6pPr marL="1645920" marR="0" indent="-121920" algn="l" rtl="0">
              <a:spcBef>
                <a:spcPts val="370"/>
              </a:spcBef>
              <a:buClr>
                <a:schemeClr val="accent3"/>
              </a:buClr>
              <a:buFont typeface="Libre Baskerville"/>
              <a:buChar char="•"/>
              <a:defRPr/>
            </a:lvl6pPr>
            <a:lvl7pPr marL="1920240" marR="0" indent="-116839" algn="l" rtl="0">
              <a:spcBef>
                <a:spcPts val="370"/>
              </a:spcBef>
              <a:buClr>
                <a:schemeClr val="accent2"/>
              </a:buClr>
              <a:buFont typeface="Libre Baskerville"/>
              <a:buChar char="•"/>
              <a:defRPr/>
            </a:lvl7pPr>
            <a:lvl8pPr marL="2194560" marR="0" indent="-124460" algn="l" rtl="0">
              <a:spcBef>
                <a:spcPts val="370"/>
              </a:spcBef>
              <a:buClr>
                <a:srgbClr val="F0C1B0"/>
              </a:buClr>
              <a:buFont typeface="Libre Baskerville"/>
              <a:buChar char="•"/>
              <a:defRPr/>
            </a:lvl8pPr>
            <a:lvl9pPr marL="2468880" marR="0" indent="-119379" algn="l" rtl="0">
              <a:spcBef>
                <a:spcPts val="370"/>
              </a:spcBef>
              <a:buClr>
                <a:srgbClr val="DDB8B3"/>
              </a:buClr>
              <a:buFont typeface="Libre Baskerville"/>
              <a:buChar char="•"/>
              <a:defRPr/>
            </a:lvl9pPr>
          </a:lstStyle>
          <a:p>
            <a:endParaRPr/>
          </a:p>
        </p:txBody>
      </p:sp>
      <p:sp>
        <p:nvSpPr>
          <p:cNvPr id="13" name="Shape 13"/>
          <p:cNvSpPr txBox="1">
            <a:spLocks noGrp="1"/>
          </p:cNvSpPr>
          <p:nvPr>
            <p:ph type="dt" idx="10"/>
          </p:nvPr>
        </p:nvSpPr>
        <p:spPr>
          <a:xfrm>
            <a:off x="6172200" y="6191250"/>
            <a:ext cx="2476500" cy="476249"/>
          </a:xfrm>
          <a:prstGeom prst="rect">
            <a:avLst/>
          </a:prstGeom>
          <a:noFill/>
          <a:ln>
            <a:noFill/>
          </a:ln>
        </p:spPr>
        <p:txBody>
          <a:bodyPr lIns="91425" tIns="91425" rIns="91425" bIns="91425" anchor="ctr" anchorCtr="0"/>
          <a:lstStyle>
            <a:lvl1pPr marL="0" marR="0" indent="0" algn="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4" name="Shape 14"/>
          <p:cNvSpPr txBox="1">
            <a:spLocks noGrp="1"/>
          </p:cNvSpPr>
          <p:nvPr>
            <p:ph type="ftr" idx="11"/>
          </p:nvPr>
        </p:nvSpPr>
        <p:spPr>
          <a:xfrm>
            <a:off x="914400" y="6172200"/>
            <a:ext cx="3962399" cy="457200"/>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5" name="Shape 15"/>
          <p:cNvSpPr>
            <a:spLocks noGrp="1"/>
          </p:cNvSpPr>
          <p:nvPr>
            <p:ph type="sldNum" idx="12"/>
          </p:nvPr>
        </p:nvSpPr>
        <p:spPr>
          <a:xfrm>
            <a:off x="146304" y="6210300"/>
            <a:ext cx="457200" cy="457200"/>
          </a:xfrm>
          <a:prstGeom prst="ellipse">
            <a:avLst/>
          </a:prstGeom>
          <a:solidFill>
            <a:schemeClr val="accent1"/>
          </a:solidFill>
          <a:ln>
            <a:noFill/>
          </a:ln>
        </p:spPr>
        <p:txBody>
          <a:bodyPr lIns="91425" tIns="91425" rIns="91425" bIns="91425" anchor="ctr" anchorCtr="1"/>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3FDE51-6E9B-494E-87F0-84D7CA904F5F}" type="datetimeFigureOut">
              <a:rPr lang="en-US" smtClean="0"/>
              <a:t>2/5/2020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25033B-73E0-4A58-BD30-B85114902939}" type="slidenum">
              <a:rPr lang="en-US" smtClean="0"/>
              <a:t>‹#›</a:t>
            </a:fld>
            <a:endParaRPr lang="en-US"/>
          </a:p>
        </p:txBody>
      </p:sp>
    </p:spTree>
    <p:extLst>
      <p:ext uri="{BB962C8B-B14F-4D97-AF65-F5344CB8AC3E}">
        <p14:creationId xmlns:p14="http://schemas.microsoft.com/office/powerpoint/2010/main" val="32857863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www.jstor.org/stable/10.2307/25627460?Search=yes&amp;resultItemClick=true&amp;searchText=elizabethan&amp;searchText=art&amp;searchUri=/action/doBasicResults?Query%3Delizabethan%2Bart%26amp;wc%3Don%26amp;fc%3Doff%26amp;acc%3Don%26amp;si%3D26"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wdl.org/en/item/7492/#q=herbal&amp;qla=en"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hyperlink" Target="http://www.wdl.org/en/search/?institution=berlin-state-library-prussian-cultural-heritage-foundation"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luna.folger.edu/luna/servlet/detail/FOLGERCM1~6~6~26397~101950:Trevelyon-Miscellany-of-1608?sort=Call_Number,Author,CD_Title,Imprint&amp;qvq=q:commonplace%2Bbook;sort:Call_Number,Author,CD_Title,Imprint;lc:FOLGERCM1~6~6&amp;mi=2597&amp;trs=2707"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hyperlink" Target="http://creativecommons.org/licenses/by-nc/3.0/"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mailto:scampbel@holycross.edu"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subTitle" idx="1"/>
          </p:nvPr>
        </p:nvSpPr>
        <p:spPr>
          <a:xfrm>
            <a:off x="1295400" y="3200400"/>
            <a:ext cx="6400799" cy="1600199"/>
          </a:xfrm>
          <a:prstGeom prst="rect">
            <a:avLst/>
          </a:prstGeom>
          <a:noFill/>
          <a:ln>
            <a:noFill/>
          </a:ln>
        </p:spPr>
        <p:txBody>
          <a:bodyPr lIns="91425" tIns="45700" rIns="91425" bIns="45700" anchor="t" anchorCtr="0">
            <a:noAutofit/>
          </a:bodyPr>
          <a:lstStyle/>
          <a:p>
            <a:pPr marL="0" marR="0" lvl="0" indent="0" algn="ctr" rtl="0">
              <a:spcBef>
                <a:spcPts val="0"/>
              </a:spcBef>
              <a:buClr>
                <a:schemeClr val="accent1"/>
              </a:buClr>
              <a:buSzPct val="25000"/>
              <a:buFont typeface="Noto Symbol"/>
              <a:buNone/>
            </a:pPr>
            <a:r>
              <a:rPr lang="en-US" sz="2600" b="0" i="0" u="none" strike="noStrike" cap="none" baseline="0">
                <a:solidFill>
                  <a:schemeClr val="dk2"/>
                </a:solidFill>
                <a:latin typeface="Times New Roman"/>
                <a:ea typeface="Times New Roman"/>
                <a:cs typeface="Times New Roman"/>
                <a:sym typeface="Times New Roman"/>
              </a:rPr>
              <a:t>Or: How Open Access Has Become an Essential Part of My Life</a:t>
            </a:r>
          </a:p>
        </p:txBody>
      </p:sp>
      <p:sp>
        <p:nvSpPr>
          <p:cNvPr id="102" name="Shape 102"/>
          <p:cNvSpPr txBox="1">
            <a:spLocks noGrp="1"/>
          </p:cNvSpPr>
          <p:nvPr>
            <p:ph type="ctrTitle"/>
          </p:nvPr>
        </p:nvSpPr>
        <p:spPr>
          <a:xfrm>
            <a:off x="457200" y="1505929"/>
            <a:ext cx="8229600" cy="1470024"/>
          </a:xfrm>
          <a:prstGeom prst="rect">
            <a:avLst/>
          </a:prstGeom>
          <a:noFill/>
          <a:ln>
            <a:noFill/>
          </a:ln>
        </p:spPr>
        <p:txBody>
          <a:bodyPr lIns="91425" tIns="45700" rIns="91425" bIns="91425" anchor="ctr" anchorCtr="0">
            <a:noAutofit/>
          </a:bodyPr>
          <a:lstStyle/>
          <a:p>
            <a:pPr marL="0" marR="0" lvl="0" indent="0" algn="ctr" rtl="0">
              <a:spcBef>
                <a:spcPts val="0"/>
              </a:spcBef>
              <a:buClr>
                <a:srgbClr val="FFFFFF"/>
              </a:buClr>
              <a:buSzPct val="25000"/>
              <a:buFont typeface="Times New Roman"/>
              <a:buNone/>
            </a:pPr>
            <a:r>
              <a:rPr lang="en-US" sz="4000" b="0" i="0" u="none" strike="noStrike" cap="none" baseline="0" dirty="0">
                <a:solidFill>
                  <a:srgbClr val="FFFFFF"/>
                </a:solidFill>
                <a:latin typeface="Times New Roman"/>
                <a:ea typeface="Times New Roman"/>
                <a:cs typeface="Times New Roman"/>
                <a:sym typeface="Times New Roman"/>
              </a:rPr>
              <a:t>The Three Hats of Sarah Campbell:</a:t>
            </a:r>
          </a:p>
        </p:txBody>
      </p:sp>
      <p:grpSp>
        <p:nvGrpSpPr>
          <p:cNvPr id="103" name="Shape 103"/>
          <p:cNvGrpSpPr/>
          <p:nvPr/>
        </p:nvGrpSpPr>
        <p:grpSpPr>
          <a:xfrm>
            <a:off x="3352800" y="4579794"/>
            <a:ext cx="2444750" cy="1798637"/>
            <a:chOff x="1920" y="3071"/>
            <a:chExt cx="1540" cy="1133"/>
          </a:xfrm>
        </p:grpSpPr>
        <p:sp>
          <p:nvSpPr>
            <p:cNvPr id="104" name="Shape 104"/>
            <p:cNvSpPr/>
            <p:nvPr/>
          </p:nvSpPr>
          <p:spPr>
            <a:xfrm>
              <a:off x="1920" y="3071"/>
              <a:ext cx="1535" cy="1129"/>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b="0" i="0" u="none" strike="noStrike" cap="none" baseline="0">
                <a:solidFill>
                  <a:schemeClr val="dk1"/>
                </a:solidFill>
                <a:latin typeface="Libre Baskerville"/>
                <a:ea typeface="Libre Baskerville"/>
                <a:cs typeface="Libre Baskerville"/>
                <a:sym typeface="Libre Baskerville"/>
              </a:endParaRPr>
            </a:p>
          </p:txBody>
        </p:sp>
        <p:pic>
          <p:nvPicPr>
            <p:cNvPr id="105" name="Shape 105"/>
            <p:cNvPicPr preferRelativeResize="0"/>
            <p:nvPr/>
          </p:nvPicPr>
          <p:blipFill rotWithShape="1">
            <a:blip r:embed="rId3">
              <a:alphaModFix/>
            </a:blip>
            <a:srcRect/>
            <a:stretch/>
          </p:blipFill>
          <p:spPr>
            <a:xfrm>
              <a:off x="1920" y="3071"/>
              <a:ext cx="1540" cy="1133"/>
            </a:xfrm>
            <a:prstGeom prst="rect">
              <a:avLst/>
            </a:prstGeom>
            <a:noFill/>
            <a:ln>
              <a:noFill/>
            </a:ln>
          </p:spPr>
        </p:pic>
      </p:grpSp>
      <p:pic>
        <p:nvPicPr>
          <p:cNvPr id="106" name="Shape 106"/>
          <p:cNvPicPr preferRelativeResize="0"/>
          <p:nvPr/>
        </p:nvPicPr>
        <p:blipFill rotWithShape="1">
          <a:blip r:embed="rId4">
            <a:alphaModFix/>
          </a:blip>
          <a:srcRect/>
          <a:stretch/>
        </p:blipFill>
        <p:spPr>
          <a:xfrm>
            <a:off x="381000" y="4579794"/>
            <a:ext cx="2619375" cy="1743076"/>
          </a:xfrm>
          <a:prstGeom prst="rect">
            <a:avLst/>
          </a:prstGeom>
          <a:noFill/>
          <a:ln>
            <a:noFill/>
          </a:ln>
        </p:spPr>
      </p:pic>
      <p:pic>
        <p:nvPicPr>
          <p:cNvPr id="107" name="Shape 107"/>
          <p:cNvPicPr preferRelativeResize="0"/>
          <p:nvPr/>
        </p:nvPicPr>
        <p:blipFill rotWithShape="1">
          <a:blip r:embed="rId5">
            <a:alphaModFix/>
          </a:blip>
          <a:srcRect/>
          <a:stretch/>
        </p:blipFill>
        <p:spPr>
          <a:xfrm>
            <a:off x="6477000" y="4682278"/>
            <a:ext cx="1904999" cy="1637356"/>
          </a:xfrm>
          <a:prstGeom prst="rect">
            <a:avLst/>
          </a:prstGeom>
          <a:noFill/>
          <a:ln>
            <a:noFill/>
          </a:ln>
        </p:spPr>
      </p:pic>
      <p:pic>
        <p:nvPicPr>
          <p:cNvPr id="108" name="Shape 108"/>
          <p:cNvPicPr preferRelativeResize="0"/>
          <p:nvPr/>
        </p:nvPicPr>
        <p:blipFill rotWithShape="1">
          <a:blip r:embed="rId5">
            <a:alphaModFix/>
          </a:blip>
          <a:srcRect/>
          <a:stretch/>
        </p:blipFill>
        <p:spPr>
          <a:xfrm>
            <a:off x="6400800" y="4719621"/>
            <a:ext cx="1904999" cy="1637356"/>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722312" y="952500"/>
            <a:ext cx="7772400" cy="1362075"/>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4000" b="0" i="0" u="none" strike="noStrike" cap="none" baseline="0">
                <a:solidFill>
                  <a:schemeClr val="dk2"/>
                </a:solidFill>
                <a:latin typeface="Times New Roman"/>
                <a:ea typeface="Times New Roman"/>
                <a:cs typeface="Times New Roman"/>
                <a:sym typeface="Times New Roman"/>
              </a:rPr>
              <a:t>Student Stitcher: </a:t>
            </a:r>
            <a:br>
              <a:rPr lang="en-US" sz="4000" b="0" i="0" u="none" strike="noStrike" cap="none" baseline="0">
                <a:solidFill>
                  <a:schemeClr val="dk2"/>
                </a:solidFill>
                <a:latin typeface="Times New Roman"/>
                <a:ea typeface="Times New Roman"/>
                <a:cs typeface="Times New Roman"/>
                <a:sym typeface="Times New Roman"/>
              </a:rPr>
            </a:br>
            <a:r>
              <a:rPr lang="en-US" sz="4000" b="0" i="0" u="none" strike="noStrike" cap="none" baseline="0">
                <a:solidFill>
                  <a:schemeClr val="dk2"/>
                </a:solidFill>
                <a:latin typeface="Times New Roman"/>
                <a:ea typeface="Times New Roman"/>
                <a:cs typeface="Times New Roman"/>
                <a:sym typeface="Times New Roman"/>
              </a:rPr>
              <a:t>Or the Armchair Scholar </a:t>
            </a:r>
          </a:p>
        </p:txBody>
      </p:sp>
      <p:sp>
        <p:nvSpPr>
          <p:cNvPr id="148" name="Shape 148"/>
          <p:cNvSpPr txBox="1">
            <a:spLocks noGrp="1"/>
          </p:cNvSpPr>
          <p:nvPr>
            <p:ph type="body" idx="1"/>
          </p:nvPr>
        </p:nvSpPr>
        <p:spPr>
          <a:xfrm>
            <a:off x="722312" y="2547938"/>
            <a:ext cx="7772400" cy="1338261"/>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Font typeface="Noto Symbol"/>
              <a:buNone/>
            </a:pPr>
            <a:endParaRPr sz="2400" b="0" i="0" u="none" strike="noStrike" cap="none" baseline="0">
              <a:solidFill>
                <a:srgbClr val="888888"/>
              </a:solidFill>
              <a:latin typeface="Libre Baskerville"/>
              <a:ea typeface="Libre Baskerville"/>
              <a:cs typeface="Libre Baskerville"/>
              <a:sym typeface="Libre Baskerville"/>
            </a:endParaRPr>
          </a:p>
        </p:txBody>
      </p:sp>
      <p:pic>
        <p:nvPicPr>
          <p:cNvPr id="149" name="Shape 149"/>
          <p:cNvPicPr preferRelativeResize="0"/>
          <p:nvPr/>
        </p:nvPicPr>
        <p:blipFill rotWithShape="1">
          <a:blip r:embed="rId3">
            <a:alphaModFix/>
          </a:blip>
          <a:srcRect/>
          <a:stretch/>
        </p:blipFill>
        <p:spPr>
          <a:xfrm>
            <a:off x="304800" y="4572000"/>
            <a:ext cx="2286000" cy="196416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914400" y="274637"/>
            <a:ext cx="7772400" cy="1143000"/>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3600" b="0" i="0" u="none" strike="noStrike" cap="none" baseline="0">
                <a:solidFill>
                  <a:schemeClr val="dk2"/>
                </a:solidFill>
                <a:latin typeface="Times New Roman"/>
                <a:ea typeface="Times New Roman"/>
                <a:cs typeface="Times New Roman"/>
                <a:sym typeface="Times New Roman"/>
              </a:rPr>
              <a:t>JSTOR Citation </a:t>
            </a:r>
            <a:br>
              <a:rPr lang="en-US" sz="3600" b="0" i="0" u="none" strike="noStrike" cap="none" baseline="0">
                <a:solidFill>
                  <a:schemeClr val="dk2"/>
                </a:solidFill>
                <a:latin typeface="Times New Roman"/>
                <a:ea typeface="Times New Roman"/>
                <a:cs typeface="Times New Roman"/>
                <a:sym typeface="Times New Roman"/>
              </a:rPr>
            </a:br>
            <a:r>
              <a:rPr lang="en-US" sz="3600" b="0" i="0" u="none" strike="noStrike" cap="none" baseline="0">
                <a:solidFill>
                  <a:schemeClr val="dk2"/>
                </a:solidFill>
                <a:latin typeface="Times New Roman"/>
                <a:ea typeface="Times New Roman"/>
                <a:cs typeface="Times New Roman"/>
                <a:sym typeface="Times New Roman"/>
              </a:rPr>
              <a:t>For Source in  Public Domain</a:t>
            </a:r>
          </a:p>
        </p:txBody>
      </p:sp>
      <p:sp>
        <p:nvSpPr>
          <p:cNvPr id="198" name="Shape 198"/>
          <p:cNvSpPr txBox="1">
            <a:spLocks noGrp="1"/>
          </p:cNvSpPr>
          <p:nvPr>
            <p:ph type="body" idx="1"/>
          </p:nvPr>
        </p:nvSpPr>
        <p:spPr>
          <a:xfrm>
            <a:off x="914400" y="1447800"/>
            <a:ext cx="7772400" cy="4572000"/>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SzPct val="25000"/>
              <a:buFont typeface="Noto Symbol"/>
              <a:buNone/>
            </a:pPr>
            <a:r>
              <a:rPr lang="en-US" sz="2600" b="0" i="0" u="none" strike="noStrike" cap="none" baseline="0" dirty="0">
                <a:solidFill>
                  <a:schemeClr val="dk1"/>
                </a:solidFill>
                <a:latin typeface="Libre Baskerville"/>
                <a:ea typeface="Libre Baskerville"/>
                <a:cs typeface="Libre Baskerville"/>
                <a:sym typeface="Libre Baskerville"/>
              </a:rPr>
              <a:t> </a:t>
            </a:r>
          </a:p>
          <a:p>
            <a:pPr marL="0" marR="0" lvl="0" indent="0" algn="l" rtl="0">
              <a:spcBef>
                <a:spcPts val="580"/>
              </a:spcBef>
              <a:buClr>
                <a:schemeClr val="accent1"/>
              </a:buClr>
              <a:buSzPct val="25000"/>
              <a:buFont typeface="Noto Symbol"/>
              <a:buNone/>
            </a:pPr>
            <a:r>
              <a:rPr lang="en-US" sz="2600" b="0" i="0" u="sng" strike="noStrike" cap="none" baseline="0" dirty="0">
                <a:solidFill>
                  <a:schemeClr val="hlink"/>
                </a:solidFill>
                <a:latin typeface="Times New Roman"/>
                <a:ea typeface="Times New Roman"/>
                <a:cs typeface="Times New Roman"/>
                <a:sym typeface="Times New Roman"/>
                <a:hlinkClick r:id="rId3"/>
              </a:rPr>
              <a:t>The Moral Influence of Art</a:t>
            </a:r>
          </a:p>
          <a:p>
            <a:pPr marL="0" marR="0" lvl="0" indent="0" algn="l" rtl="0">
              <a:spcBef>
                <a:spcPts val="580"/>
              </a:spcBef>
              <a:buClr>
                <a:schemeClr val="accent1"/>
              </a:buClr>
              <a:buSzPct val="25000"/>
              <a:buFont typeface="Noto Symbol"/>
              <a:buNone/>
            </a:pPr>
            <a:r>
              <a:rPr lang="en-US" sz="2600" b="0" i="1" u="none" strike="noStrike" cap="none" baseline="0" dirty="0">
                <a:solidFill>
                  <a:schemeClr val="dk1"/>
                </a:solidFill>
                <a:latin typeface="Times New Roman"/>
                <a:ea typeface="Times New Roman"/>
                <a:cs typeface="Times New Roman"/>
                <a:sym typeface="Times New Roman"/>
              </a:rPr>
              <a:t>The Art Amateur</a:t>
            </a:r>
            <a:r>
              <a:rPr lang="en-US" sz="2600" b="0" i="0" u="none" strike="noStrike" cap="none" baseline="0" dirty="0">
                <a:solidFill>
                  <a:schemeClr val="dk1"/>
                </a:solidFill>
                <a:latin typeface="Times New Roman"/>
                <a:ea typeface="Times New Roman"/>
                <a:cs typeface="Times New Roman"/>
                <a:sym typeface="Times New Roman"/>
              </a:rPr>
              <a:t>, Vol. 5, No. 2 (Jul., 1881), pp. 35-36 </a:t>
            </a:r>
          </a:p>
          <a:p>
            <a:pPr marL="0" marR="0" lvl="0" indent="0" algn="l" rtl="0">
              <a:spcBef>
                <a:spcPts val="580"/>
              </a:spcBef>
              <a:buClr>
                <a:schemeClr val="accent1"/>
              </a:buClr>
              <a:buSzPct val="25000"/>
              <a:buFont typeface="Noto Symbol"/>
              <a:buNone/>
            </a:pPr>
            <a:r>
              <a:rPr lang="en-US" sz="2600" b="0" i="0" u="none" strike="noStrike" cap="none" baseline="0" dirty="0">
                <a:solidFill>
                  <a:schemeClr val="dk1"/>
                </a:solidFill>
                <a:latin typeface="Times New Roman"/>
                <a:ea typeface="Times New Roman"/>
                <a:cs typeface="Times New Roman"/>
                <a:sym typeface="Times New Roman"/>
              </a:rPr>
              <a:t>...probably have repeated the names of the five classical orders, and there would have </a:t>
            </a:r>
            <a:r>
              <a:rPr lang="en-US" sz="2600" b="0" i="0" u="none" strike="noStrike" cap="none" baseline="0" dirty="0" smtClean="0">
                <a:solidFill>
                  <a:schemeClr val="dk1"/>
                </a:solidFill>
                <a:latin typeface="Times New Roman"/>
                <a:ea typeface="Times New Roman"/>
                <a:cs typeface="Times New Roman"/>
                <a:sym typeface="Times New Roman"/>
              </a:rPr>
              <a:t>begun </a:t>
            </a:r>
            <a:r>
              <a:rPr lang="en-US" sz="2600" b="0" i="0" u="none" strike="noStrike" cap="none" baseline="0" dirty="0">
                <a:solidFill>
                  <a:schemeClr val="dk1"/>
                </a:solidFill>
                <a:latin typeface="Times New Roman"/>
                <a:ea typeface="Times New Roman"/>
                <a:cs typeface="Times New Roman"/>
                <a:sym typeface="Times New Roman"/>
              </a:rPr>
              <a:t>and ended their information. Now every church, almost every school, in our land shows signs of the knowledge and taste in Gothic and </a:t>
            </a:r>
            <a:r>
              <a:rPr lang="en-US" sz="2600" b="1" i="0" u="none" strike="noStrike" cap="none" baseline="0" dirty="0">
                <a:solidFill>
                  <a:schemeClr val="dk1"/>
                </a:solidFill>
                <a:latin typeface="Times New Roman"/>
                <a:ea typeface="Times New Roman"/>
                <a:cs typeface="Times New Roman"/>
                <a:sym typeface="Times New Roman"/>
              </a:rPr>
              <a:t>Elizabethan</a:t>
            </a:r>
            <a:r>
              <a:rPr lang="en-US" sz="2600" b="0" i="0" u="none" strike="noStrike" cap="none" baseline="0" dirty="0">
                <a:solidFill>
                  <a:schemeClr val="dk1"/>
                </a:solidFill>
                <a:latin typeface="Times New Roman"/>
                <a:ea typeface="Times New Roman"/>
                <a:cs typeface="Times New Roman"/>
                <a:sym typeface="Times New Roman"/>
              </a:rPr>
              <a:t> </a:t>
            </a:r>
            <a:r>
              <a:rPr lang="en-US" sz="2600" b="1" i="0" u="none" strike="noStrike" cap="none" baseline="0" dirty="0">
                <a:solidFill>
                  <a:schemeClr val="dk1"/>
                </a:solidFill>
                <a:latin typeface="Times New Roman"/>
                <a:ea typeface="Times New Roman"/>
                <a:cs typeface="Times New Roman"/>
                <a:sym typeface="Times New Roman"/>
              </a:rPr>
              <a:t>art</a:t>
            </a:r>
            <a:r>
              <a:rPr lang="en-US" sz="2600" b="0" i="0" u="none" strike="noStrike" cap="none" baseline="0" dirty="0">
                <a:solidFill>
                  <a:schemeClr val="dk1"/>
                </a:solidFill>
                <a:latin typeface="Times New Roman"/>
                <a:ea typeface="Times New Roman"/>
                <a:cs typeface="Times New Roman"/>
                <a:sym typeface="Times New Roman"/>
              </a:rPr>
              <a:t> of young curates and rectors' daughters. </a:t>
            </a:r>
            <a:endParaRPr sz="2600" b="0" i="0" u="none" strike="noStrike" cap="none" baseline="0" dirty="0">
              <a:solidFill>
                <a:schemeClr val="dk1"/>
              </a:solidFill>
              <a:latin typeface="Libre Baskerville"/>
              <a:ea typeface="Libre Baskerville"/>
              <a:cs typeface="Libre Baskerville"/>
              <a:sym typeface="Libre Baskerville"/>
            </a:endParaRPr>
          </a:p>
        </p:txBody>
      </p:sp>
      <p:pic>
        <p:nvPicPr>
          <p:cNvPr id="199" name="Shape 199"/>
          <p:cNvPicPr preferRelativeResize="0"/>
          <p:nvPr/>
        </p:nvPicPr>
        <p:blipFill rotWithShape="1">
          <a:blip r:embed="rId4">
            <a:alphaModFix/>
          </a:blip>
          <a:srcRect/>
          <a:stretch/>
        </p:blipFill>
        <p:spPr>
          <a:xfrm>
            <a:off x="4800600" y="2073763"/>
            <a:ext cx="466725" cy="200024"/>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p:nvPr/>
        </p:nvSpPr>
        <p:spPr>
          <a:xfrm>
            <a:off x="2133600" y="609599"/>
            <a:ext cx="5105398" cy="4667643"/>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pic>
        <p:nvPicPr>
          <p:cNvPr id="169" name="Shape 169"/>
          <p:cNvPicPr preferRelativeResize="0"/>
          <p:nvPr/>
        </p:nvPicPr>
        <p:blipFill rotWithShape="1">
          <a:blip r:embed="rId3">
            <a:alphaModFix/>
          </a:blip>
          <a:srcRect/>
          <a:stretch/>
        </p:blipFill>
        <p:spPr>
          <a:xfrm>
            <a:off x="2514600" y="1035120"/>
            <a:ext cx="4282771" cy="3841680"/>
          </a:xfrm>
          <a:prstGeom prst="rect">
            <a:avLst/>
          </a:prstGeom>
          <a:noFill/>
          <a:ln>
            <a:noFill/>
          </a:ln>
        </p:spPr>
      </p:pic>
      <p:sp>
        <p:nvSpPr>
          <p:cNvPr id="170" name="Shape 170"/>
          <p:cNvSpPr txBox="1"/>
          <p:nvPr/>
        </p:nvSpPr>
        <p:spPr>
          <a:xfrm>
            <a:off x="1752600" y="5277242"/>
            <a:ext cx="6553200"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1" i="0" u="none" strike="noStrike" cap="none" baseline="0">
                <a:solidFill>
                  <a:schemeClr val="dk1"/>
                </a:solidFill>
                <a:latin typeface="Times New Roman"/>
                <a:ea typeface="Times New Roman"/>
                <a:cs typeface="Times New Roman"/>
                <a:sym typeface="Times New Roman"/>
              </a:rPr>
              <a:t>Blackwork Pattern, </a:t>
            </a:r>
          </a:p>
          <a:p>
            <a:pPr marL="0" marR="0" lvl="0" indent="0" algn="ctr" rtl="0">
              <a:spcBef>
                <a:spcPts val="0"/>
              </a:spcBef>
              <a:buSzPct val="25000"/>
              <a:buNone/>
            </a:pPr>
            <a:r>
              <a:rPr lang="en-US" sz="2400" b="1" i="0" u="none" strike="noStrike" cap="none" baseline="0">
                <a:solidFill>
                  <a:schemeClr val="dk1"/>
                </a:solidFill>
                <a:latin typeface="Times New Roman"/>
                <a:ea typeface="Times New Roman"/>
                <a:cs typeface="Times New Roman"/>
                <a:sym typeface="Times New Roman"/>
              </a:rPr>
              <a:t>Metropolitan Museum of Art Rogers Fund 1935 </a:t>
            </a:r>
          </a:p>
          <a:p>
            <a:pPr marL="0" marR="0" lvl="0" indent="0" algn="ctr" rtl="0">
              <a:spcBef>
                <a:spcPts val="0"/>
              </a:spcBef>
              <a:buSzPct val="25000"/>
              <a:buNone/>
            </a:pPr>
            <a:r>
              <a:rPr lang="en-US" sz="2400" b="0" i="0" u="none" strike="noStrike" cap="none" baseline="0">
                <a:solidFill>
                  <a:schemeClr val="dk1"/>
                </a:solidFill>
                <a:latin typeface="Times New Roman"/>
                <a:ea typeface="Times New Roman"/>
                <a:cs typeface="Times New Roman"/>
                <a:sym typeface="Times New Roman"/>
              </a:rPr>
              <a:t>from online collection</a:t>
            </a:r>
          </a:p>
        </p:txBody>
      </p:sp>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p:nvPr/>
        </p:nvSpPr>
        <p:spPr>
          <a:xfrm>
            <a:off x="2514600" y="609600"/>
            <a:ext cx="3733800" cy="4724400"/>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pic>
        <p:nvPicPr>
          <p:cNvPr id="176" name="Shape 176"/>
          <p:cNvPicPr preferRelativeResize="0"/>
          <p:nvPr/>
        </p:nvPicPr>
        <p:blipFill rotWithShape="1">
          <a:blip r:embed="rId3">
            <a:alphaModFix/>
          </a:blip>
          <a:srcRect/>
          <a:stretch/>
        </p:blipFill>
        <p:spPr>
          <a:xfrm>
            <a:off x="2779061" y="946015"/>
            <a:ext cx="3173729" cy="4051570"/>
          </a:xfrm>
          <a:prstGeom prst="rect">
            <a:avLst/>
          </a:prstGeom>
          <a:noFill/>
          <a:ln>
            <a:noFill/>
          </a:ln>
        </p:spPr>
      </p:pic>
      <p:sp>
        <p:nvSpPr>
          <p:cNvPr id="177" name="Shape 177"/>
          <p:cNvSpPr txBox="1"/>
          <p:nvPr/>
        </p:nvSpPr>
        <p:spPr>
          <a:xfrm>
            <a:off x="914400" y="5257800"/>
            <a:ext cx="7391399"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1" i="0" u="none" strike="noStrike" cap="none" baseline="0">
                <a:solidFill>
                  <a:schemeClr val="dk1"/>
                </a:solidFill>
                <a:latin typeface="Times New Roman"/>
                <a:ea typeface="Times New Roman"/>
                <a:cs typeface="Times New Roman"/>
                <a:sym typeface="Times New Roman"/>
              </a:rPr>
              <a:t>Embroidered Smock</a:t>
            </a:r>
          </a:p>
          <a:p>
            <a:pPr marL="0" marR="0" lvl="0" indent="0" algn="ctr" rtl="0">
              <a:spcBef>
                <a:spcPts val="0"/>
              </a:spcBef>
              <a:buSzPct val="25000"/>
              <a:buNone/>
            </a:pPr>
            <a:r>
              <a:rPr lang="en-US" sz="2400" b="1" i="0" u="none" strike="noStrike" cap="none" baseline="0">
                <a:solidFill>
                  <a:schemeClr val="dk1"/>
                </a:solidFill>
                <a:latin typeface="Times New Roman"/>
                <a:ea typeface="Times New Roman"/>
                <a:cs typeface="Times New Roman"/>
                <a:sym typeface="Times New Roman"/>
              </a:rPr>
              <a:t> </a:t>
            </a:r>
            <a:r>
              <a:rPr lang="en-US" sz="2400" b="0" i="0" u="none" strike="noStrike" cap="none" baseline="0">
                <a:solidFill>
                  <a:schemeClr val="dk1"/>
                </a:solidFill>
                <a:latin typeface="Times New Roman"/>
                <a:ea typeface="Times New Roman"/>
                <a:cs typeface="Times New Roman"/>
                <a:sym typeface="Times New Roman"/>
              </a:rPr>
              <a:t>from Victoria and Albert Online Collection</a:t>
            </a:r>
          </a:p>
          <a:p>
            <a:pPr marL="0" marR="0" lvl="0" indent="0" algn="ctr" rtl="0">
              <a:spcBef>
                <a:spcPts val="0"/>
              </a:spcBef>
              <a:buSzPct val="25000"/>
              <a:buNone/>
            </a:pPr>
            <a:r>
              <a:rPr lang="en-US" sz="2400" b="0" i="0" u="none" strike="noStrike" cap="none" baseline="0">
                <a:solidFill>
                  <a:schemeClr val="dk1"/>
                </a:solidFill>
                <a:latin typeface="Times New Roman"/>
                <a:ea typeface="Times New Roman"/>
                <a:cs typeface="Times New Roman"/>
                <a:sym typeface="Times New Roman"/>
              </a:rPr>
              <a:t>© Victoria and Albert Museum, London</a:t>
            </a:r>
          </a:p>
        </p:txBody>
      </p:sp>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p:nvPr/>
        </p:nvSpPr>
        <p:spPr>
          <a:xfrm>
            <a:off x="2476869" y="489012"/>
            <a:ext cx="3505200" cy="3962399"/>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191" name="Shape 191"/>
          <p:cNvSpPr txBox="1"/>
          <p:nvPr/>
        </p:nvSpPr>
        <p:spPr>
          <a:xfrm>
            <a:off x="1143000" y="4572000"/>
            <a:ext cx="6172940" cy="156966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1" i="0" u="none" strike="noStrike" cap="none" baseline="0" dirty="0">
                <a:solidFill>
                  <a:schemeClr val="dk1"/>
                </a:solidFill>
                <a:latin typeface="Times New Roman"/>
                <a:ea typeface="Times New Roman"/>
                <a:cs typeface="Times New Roman"/>
                <a:sym typeface="Times New Roman"/>
              </a:rPr>
              <a:t>Mary Queen of Scots</a:t>
            </a:r>
          </a:p>
          <a:p>
            <a:pPr marL="0" marR="0" lvl="0" indent="0" algn="ctr" rtl="0">
              <a:spcBef>
                <a:spcPts val="0"/>
              </a:spcBef>
              <a:buSzPct val="25000"/>
              <a:buNone/>
            </a:pPr>
            <a:r>
              <a:rPr lang="en-US" sz="2400" b="1" i="0" u="none" strike="noStrike" cap="none" baseline="0" dirty="0">
                <a:solidFill>
                  <a:schemeClr val="dk1"/>
                </a:solidFill>
                <a:latin typeface="Times New Roman"/>
                <a:ea typeface="Times New Roman"/>
                <a:cs typeface="Times New Roman"/>
                <a:sym typeface="Times New Roman"/>
              </a:rPr>
              <a:t>From the British Museum online Image Catalog</a:t>
            </a:r>
          </a:p>
          <a:p>
            <a:pPr marL="0" marR="0" lvl="0" indent="0" algn="ctr" rtl="0">
              <a:spcBef>
                <a:spcPts val="0"/>
              </a:spcBef>
              <a:buSzPct val="25000"/>
              <a:buNone/>
            </a:pPr>
            <a:r>
              <a:rPr lang="en-US" sz="2400" b="0" i="0" u="none" strike="noStrike" cap="none" baseline="0" dirty="0">
                <a:solidFill>
                  <a:schemeClr val="dk1"/>
                </a:solidFill>
                <a:latin typeface="Times New Roman"/>
                <a:ea typeface="Times New Roman"/>
                <a:cs typeface="Times New Roman"/>
                <a:sym typeface="Times New Roman"/>
              </a:rPr>
              <a:t>© Trustees of the British Museum </a:t>
            </a:r>
          </a:p>
        </p:txBody>
      </p:sp>
      <p:pic>
        <p:nvPicPr>
          <p:cNvPr id="192" name="Shape 192"/>
          <p:cNvPicPr preferRelativeResize="0"/>
          <p:nvPr/>
        </p:nvPicPr>
        <p:blipFill rotWithShape="1">
          <a:blip r:embed="rId3">
            <a:alphaModFix/>
          </a:blip>
          <a:srcRect/>
          <a:stretch/>
        </p:blipFill>
        <p:spPr>
          <a:xfrm>
            <a:off x="2845599" y="717612"/>
            <a:ext cx="2767741" cy="350520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2104" y="384048"/>
            <a:ext cx="7013448" cy="51663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6505" y="805959"/>
            <a:ext cx="6180677" cy="4322537"/>
          </a:xfrm>
          <a:prstGeom prst="rect">
            <a:avLst/>
          </a:prstGeom>
        </p:spPr>
      </p:pic>
      <p:sp>
        <p:nvSpPr>
          <p:cNvPr id="5" name="TextBox 4"/>
          <p:cNvSpPr txBox="1"/>
          <p:nvPr/>
        </p:nvSpPr>
        <p:spPr>
          <a:xfrm>
            <a:off x="1060704" y="5734575"/>
            <a:ext cx="7086600" cy="830997"/>
          </a:xfrm>
          <a:prstGeom prst="rect">
            <a:avLst/>
          </a:prstGeom>
          <a:noFill/>
        </p:spPr>
        <p:txBody>
          <a:bodyPr wrap="square" rtlCol="0">
            <a:spAutoFit/>
          </a:bodyPr>
          <a:lstStyle/>
          <a:p>
            <a:pPr algn="ctr"/>
            <a:r>
              <a:rPr lang="en-US" sz="2400" b="1" dirty="0" smtClean="0">
                <a:latin typeface="Times New Roman" panose="02020603050405020304" pitchFamily="18" charset="0"/>
                <a:cs typeface="Times New Roman" panose="02020603050405020304" pitchFamily="18" charset="0"/>
              </a:rPr>
              <a:t>Page from Patterns for Needlework (1887)</a:t>
            </a:r>
          </a:p>
          <a:p>
            <a:pPr algn="ctr"/>
            <a:r>
              <a:rPr lang="en-US" sz="2400" b="1" dirty="0" smtClean="0">
                <a:latin typeface="Times New Roman" panose="02020603050405020304" pitchFamily="18" charset="0"/>
                <a:cs typeface="Times New Roman" panose="02020603050405020304" pitchFamily="18" charset="0"/>
              </a:rPr>
              <a:t>Found on Internet Archives</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44996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p:nvPr/>
        </p:nvSpPr>
        <p:spPr>
          <a:xfrm>
            <a:off x="2971800" y="457200"/>
            <a:ext cx="3581399" cy="4343400"/>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pic>
        <p:nvPicPr>
          <p:cNvPr id="162" name="Shape 162"/>
          <p:cNvPicPr preferRelativeResize="0"/>
          <p:nvPr/>
        </p:nvPicPr>
        <p:blipFill rotWithShape="1">
          <a:blip r:embed="rId3">
            <a:alphaModFix/>
          </a:blip>
          <a:srcRect/>
          <a:stretch/>
        </p:blipFill>
        <p:spPr>
          <a:xfrm>
            <a:off x="3352800" y="754827"/>
            <a:ext cx="2819400" cy="3748142"/>
          </a:xfrm>
          <a:prstGeom prst="rect">
            <a:avLst/>
          </a:prstGeom>
          <a:noFill/>
          <a:ln>
            <a:noFill/>
          </a:ln>
        </p:spPr>
      </p:pic>
      <p:sp>
        <p:nvSpPr>
          <p:cNvPr id="163" name="Shape 163"/>
          <p:cNvSpPr txBox="1"/>
          <p:nvPr/>
        </p:nvSpPr>
        <p:spPr>
          <a:xfrm>
            <a:off x="617737" y="4953000"/>
            <a:ext cx="7696199" cy="156966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1" i="0" u="none" strike="noStrike" cap="none" baseline="0">
                <a:solidFill>
                  <a:schemeClr val="dk1"/>
                </a:solidFill>
                <a:latin typeface="Times New Roman"/>
                <a:ea typeface="Times New Roman"/>
                <a:cs typeface="Times New Roman"/>
                <a:sym typeface="Times New Roman"/>
              </a:rPr>
              <a:t>Jacobean embroidery, </a:t>
            </a:r>
          </a:p>
          <a:p>
            <a:pPr marL="0" marR="0" lvl="0" indent="0" algn="ctr" rtl="0">
              <a:spcBef>
                <a:spcPts val="0"/>
              </a:spcBef>
              <a:buSzPct val="25000"/>
              <a:buNone/>
            </a:pPr>
            <a:r>
              <a:rPr lang="en-US" sz="2400" b="1" i="0" u="none" strike="noStrike" cap="none" baseline="0">
                <a:solidFill>
                  <a:schemeClr val="dk1"/>
                </a:solidFill>
                <a:latin typeface="Times New Roman"/>
                <a:ea typeface="Times New Roman"/>
                <a:cs typeface="Times New Roman"/>
                <a:sym typeface="Times New Roman"/>
              </a:rPr>
              <a:t>its forms and fillings including late Tudor,</a:t>
            </a:r>
          </a:p>
          <a:p>
            <a:pPr marL="0" marR="0" lvl="0" indent="0" algn="ctr" rtl="0">
              <a:spcBef>
                <a:spcPts val="0"/>
              </a:spcBef>
              <a:buSzPct val="25000"/>
              <a:buNone/>
            </a:pPr>
            <a:r>
              <a:rPr lang="en-US" sz="2400" b="1" i="0" u="none" strike="noStrike" cap="none" baseline="0">
                <a:solidFill>
                  <a:schemeClr val="dk1"/>
                </a:solidFill>
                <a:latin typeface="Times New Roman"/>
                <a:ea typeface="Times New Roman"/>
                <a:cs typeface="Times New Roman"/>
                <a:sym typeface="Times New Roman"/>
              </a:rPr>
              <a:t> by Ada Wentworth Fitzwilliam and A. F. Morris Hands. </a:t>
            </a:r>
          </a:p>
          <a:p>
            <a:pPr marL="0" marR="0" lvl="0" indent="0" algn="ctr" rtl="0">
              <a:spcBef>
                <a:spcPts val="0"/>
              </a:spcBef>
              <a:buSzPct val="25000"/>
              <a:buNone/>
            </a:pPr>
            <a:r>
              <a:rPr lang="en-US" sz="2400" b="0" i="0" u="none" strike="noStrike" cap="none" baseline="0">
                <a:solidFill>
                  <a:schemeClr val="dk1"/>
                </a:solidFill>
                <a:latin typeface="Times New Roman"/>
                <a:ea typeface="Times New Roman"/>
                <a:cs typeface="Times New Roman"/>
                <a:sym typeface="Times New Roman"/>
              </a:rPr>
              <a:t>Via HathiTrust</a:t>
            </a:r>
          </a:p>
        </p:txBody>
      </p:sp>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6656" y="329184"/>
            <a:ext cx="8074152" cy="52395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2813457939"/>
              </p:ext>
            </p:extLst>
          </p:nvPr>
        </p:nvGraphicFramePr>
        <p:xfrm>
          <a:off x="521208" y="630936"/>
          <a:ext cx="8083296" cy="4873752"/>
        </p:xfrm>
        <a:graphic>
          <a:graphicData uri="http://schemas.openxmlformats.org/drawingml/2006/table">
            <a:tbl>
              <a:tblPr/>
              <a:tblGrid>
                <a:gridCol w="4041648">
                  <a:extLst>
                    <a:ext uri="{9D8B030D-6E8A-4147-A177-3AD203B41FA5}">
                      <a16:colId xmlns:a16="http://schemas.microsoft.com/office/drawing/2014/main" val="20000"/>
                    </a:ext>
                  </a:extLst>
                </a:gridCol>
                <a:gridCol w="4041648">
                  <a:extLst>
                    <a:ext uri="{9D8B030D-6E8A-4147-A177-3AD203B41FA5}">
                      <a16:colId xmlns:a16="http://schemas.microsoft.com/office/drawing/2014/main" val="20001"/>
                    </a:ext>
                  </a:extLst>
                </a:gridCol>
              </a:tblGrid>
              <a:tr h="4873752">
                <a:tc>
                  <a:txBody>
                    <a:bodyPr/>
                    <a:lstStyle/>
                    <a:p>
                      <a:endParaRPr lang="en-US" dirty="0"/>
                    </a:p>
                  </a:txBody>
                  <a:tcPr anchor="ctr">
                    <a:lnL>
                      <a:noFill/>
                    </a:lnL>
                    <a:lnR>
                      <a:noFill/>
                    </a:lnR>
                    <a:lnT>
                      <a:noFill/>
                    </a:lnT>
                    <a:lnB>
                      <a:noFill/>
                    </a:lnB>
                  </a:tcPr>
                </a:tc>
                <a:tc>
                  <a:txBody>
                    <a:bodyPr/>
                    <a:lstStyle/>
                    <a:p>
                      <a:r>
                        <a:rPr lang="en-US" dirty="0">
                          <a:solidFill>
                            <a:schemeClr val="bg2">
                              <a:lumMod val="40000"/>
                              <a:lumOff val="60000"/>
                            </a:schemeClr>
                          </a:solidFill>
                          <a:hlinkClick r:id="rId3"/>
                        </a:rPr>
                        <a:t>Book of Herbs </a:t>
                      </a:r>
                      <a:r>
                        <a:rPr lang="en-US" dirty="0"/>
                        <a:t>Johannes </a:t>
                      </a:r>
                      <a:r>
                        <a:rPr lang="en-US" dirty="0" err="1"/>
                        <a:t>Hartlieb’s</a:t>
                      </a:r>
                      <a:r>
                        <a:rPr lang="en-US" dirty="0"/>
                        <a:t> </a:t>
                      </a:r>
                      <a:r>
                        <a:rPr lang="en-US" i="1" dirty="0" err="1"/>
                        <a:t>Kräuterbuch</a:t>
                      </a:r>
                      <a:r>
                        <a:rPr lang="en-US" dirty="0"/>
                        <a:t> (Book of herbs) of 1462 is basically an extract from Konrad von </a:t>
                      </a:r>
                      <a:r>
                        <a:rPr lang="en-US" dirty="0" err="1"/>
                        <a:t>Megenberg’s</a:t>
                      </a:r>
                      <a:r>
                        <a:rPr lang="en-US" dirty="0"/>
                        <a:t> </a:t>
                      </a:r>
                      <a:r>
                        <a:rPr lang="en-US" i="1" dirty="0" err="1"/>
                        <a:t>Buch</a:t>
                      </a:r>
                      <a:r>
                        <a:rPr lang="en-US" i="1" dirty="0"/>
                        <a:t> der </a:t>
                      </a:r>
                      <a:r>
                        <a:rPr lang="en-US" i="1" dirty="0" err="1"/>
                        <a:t>Natur</a:t>
                      </a:r>
                      <a:r>
                        <a:rPr lang="en-US" dirty="0"/>
                        <a:t> (Book of nature) written a century earlier, which was the first natural history in the German language. </a:t>
                      </a:r>
                      <a:r>
                        <a:rPr lang="en-US" dirty="0" err="1"/>
                        <a:t>Hartlieb’s</a:t>
                      </a:r>
                      <a:r>
                        <a:rPr lang="en-US" dirty="0"/>
                        <a:t> subject is plants, mostly herbs, and their medical uses. What makes the </a:t>
                      </a:r>
                      <a:r>
                        <a:rPr lang="en-US" i="1" dirty="0" err="1"/>
                        <a:t>Kräuterbuch</a:t>
                      </a:r>
                      <a:r>
                        <a:rPr lang="en-US" dirty="0"/>
                        <a:t> special is the side-by-side presentation of text and images. The high cost of such a richly decorated book makes it unlikely that it was actually used by doctors or pharmacists of the time. The botanical imprecision of ... </a:t>
                      </a:r>
                    </a:p>
                    <a:p>
                      <a:r>
                        <a:rPr lang="en-US" dirty="0"/>
                        <a:t>Contributed by </a:t>
                      </a:r>
                      <a:r>
                        <a:rPr lang="en-US" dirty="0">
                          <a:hlinkClick r:id="rId4"/>
                        </a:rPr>
                        <a:t>Berlin State Library - Prussian Cultural Heritage Foundation</a:t>
                      </a:r>
                      <a:r>
                        <a:rPr lang="en-US" dirty="0"/>
                        <a:t>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descr="http://content.wdl.org/7492/service/thumbnail/1024x1024/1/200.jpg"/>
          <p:cNvPicPr/>
          <p:nvPr/>
        </p:nvPicPr>
        <p:blipFill rotWithShape="1">
          <a:blip r:embed="rId5">
            <a:extLst>
              <a:ext uri="{28A0092B-C50C-407E-A947-70E740481C1C}">
                <a14:useLocalDpi xmlns:a14="http://schemas.microsoft.com/office/drawing/2010/main" val="0"/>
              </a:ext>
            </a:extLst>
          </a:blip>
          <a:srcRect l="26124" t="15895" r="6865" b="26195"/>
          <a:stretch/>
        </p:blipFill>
        <p:spPr bwMode="auto">
          <a:xfrm>
            <a:off x="841248" y="630936"/>
            <a:ext cx="2935224" cy="4069079"/>
          </a:xfrm>
          <a:prstGeom prst="rect">
            <a:avLst/>
          </a:prstGeom>
          <a:noFill/>
          <a:ln>
            <a:noFill/>
          </a:ln>
          <a:extLst>
            <a:ext uri="{53640926-AAD7-44D8-BBD7-CCE9431645EC}">
              <a14:shadowObscured xmlns:a14="http://schemas.microsoft.com/office/drawing/2010/main"/>
            </a:ext>
          </a:extLst>
        </p:spPr>
      </p:pic>
      <p:sp>
        <p:nvSpPr>
          <p:cNvPr id="6" name="TextBox 5"/>
          <p:cNvSpPr txBox="1"/>
          <p:nvPr/>
        </p:nvSpPr>
        <p:spPr>
          <a:xfrm>
            <a:off x="841248" y="6007608"/>
            <a:ext cx="7616952" cy="461665"/>
          </a:xfrm>
          <a:prstGeom prst="rect">
            <a:avLst/>
          </a:prstGeom>
          <a:noFill/>
        </p:spPr>
        <p:txBody>
          <a:bodyPr wrap="square" rtlCol="0">
            <a:spAutoFit/>
          </a:bodyPr>
          <a:lstStyle/>
          <a:p>
            <a:pPr algn="ctr"/>
            <a:r>
              <a:rPr lang="en-US" sz="2400" b="1" dirty="0" smtClean="0">
                <a:latin typeface="Times New Roman" panose="02020603050405020304" pitchFamily="18" charset="0"/>
                <a:cs typeface="Times New Roman" panose="02020603050405020304" pitchFamily="18" charset="0"/>
              </a:rPr>
              <a:t>Record from the World Digital Library </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87318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p:nvPr/>
        </p:nvSpPr>
        <p:spPr>
          <a:xfrm>
            <a:off x="1905000" y="685800"/>
            <a:ext cx="4953000" cy="4244263"/>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pic>
        <p:nvPicPr>
          <p:cNvPr id="155" name="Shape 155"/>
          <p:cNvPicPr preferRelativeResize="0"/>
          <p:nvPr/>
        </p:nvPicPr>
        <p:blipFill rotWithShape="1">
          <a:blip r:embed="rId3">
            <a:alphaModFix/>
          </a:blip>
          <a:srcRect/>
          <a:stretch/>
        </p:blipFill>
        <p:spPr>
          <a:xfrm>
            <a:off x="2332144" y="967665"/>
            <a:ext cx="4098708" cy="3680534"/>
          </a:xfrm>
          <a:prstGeom prst="rect">
            <a:avLst/>
          </a:prstGeom>
          <a:noFill/>
          <a:ln>
            <a:noFill/>
          </a:ln>
        </p:spPr>
      </p:pic>
      <p:sp>
        <p:nvSpPr>
          <p:cNvPr id="156" name="Shape 156"/>
          <p:cNvSpPr txBox="1"/>
          <p:nvPr/>
        </p:nvSpPr>
        <p:spPr>
          <a:xfrm>
            <a:off x="1143000" y="5105400"/>
            <a:ext cx="6172199"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1" i="0" u="none" strike="noStrike" cap="none" baseline="0">
                <a:solidFill>
                  <a:schemeClr val="dk1"/>
                </a:solidFill>
                <a:latin typeface="Times New Roman"/>
                <a:ea typeface="Times New Roman"/>
                <a:cs typeface="Times New Roman"/>
                <a:sym typeface="Times New Roman"/>
              </a:rPr>
              <a:t>From Flowers of the Needle, Volume I, </a:t>
            </a:r>
          </a:p>
          <a:p>
            <a:pPr marL="0" marR="0" lvl="0" indent="0" algn="ctr" rtl="0">
              <a:spcBef>
                <a:spcPts val="0"/>
              </a:spcBef>
              <a:buSzPct val="25000"/>
              <a:buNone/>
            </a:pPr>
            <a:r>
              <a:rPr lang="en-US" sz="2400" b="0" i="0" u="none" strike="noStrike" cap="none" baseline="0">
                <a:solidFill>
                  <a:schemeClr val="dk1"/>
                </a:solidFill>
                <a:latin typeface="Times New Roman"/>
                <a:ea typeface="Times New Roman"/>
                <a:cs typeface="Times New Roman"/>
                <a:sym typeface="Times New Roman"/>
              </a:rPr>
              <a:t>by Niccolo Zoppino  1530 via http://www.flowersoftheneedle.com/</a:t>
            </a:r>
          </a:p>
        </p:txBody>
      </p:sp>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p:nvPr/>
        </p:nvSpPr>
        <p:spPr>
          <a:xfrm>
            <a:off x="1447800" y="381000"/>
            <a:ext cx="5791200" cy="4741129"/>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pic>
        <p:nvPicPr>
          <p:cNvPr id="183" name="Shape 183"/>
          <p:cNvPicPr preferRelativeResize="0"/>
          <p:nvPr/>
        </p:nvPicPr>
        <p:blipFill rotWithShape="1">
          <a:blip r:embed="rId3">
            <a:alphaModFix/>
          </a:blip>
          <a:srcRect/>
          <a:stretch/>
        </p:blipFill>
        <p:spPr>
          <a:xfrm>
            <a:off x="1828800" y="609600"/>
            <a:ext cx="5029199" cy="4144257"/>
          </a:xfrm>
          <a:prstGeom prst="rect">
            <a:avLst/>
          </a:prstGeom>
          <a:noFill/>
          <a:ln>
            <a:noFill/>
          </a:ln>
        </p:spPr>
      </p:pic>
      <p:sp>
        <p:nvSpPr>
          <p:cNvPr id="184" name="Shape 184"/>
          <p:cNvSpPr txBox="1"/>
          <p:nvPr/>
        </p:nvSpPr>
        <p:spPr>
          <a:xfrm>
            <a:off x="1066800" y="6012032"/>
            <a:ext cx="6934199"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baseline="0">
                <a:solidFill>
                  <a:schemeClr val="dk1"/>
                </a:solidFill>
                <a:latin typeface="Libre Baskerville"/>
                <a:ea typeface="Libre Baskerville"/>
                <a:cs typeface="Libre Baskerville"/>
                <a:sym typeface="Libre Baskerville"/>
              </a:rPr>
              <a:t>http://www.shipbrook.net/jeff/bookshelf/details.html?bookid=25</a:t>
            </a:r>
          </a:p>
        </p:txBody>
      </p:sp>
      <p:sp>
        <p:nvSpPr>
          <p:cNvPr id="185" name="Shape 185"/>
          <p:cNvSpPr txBox="1"/>
          <p:nvPr/>
        </p:nvSpPr>
        <p:spPr>
          <a:xfrm>
            <a:off x="2419905" y="5122130"/>
            <a:ext cx="4572000" cy="646331"/>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1" i="0" u="none" strike="noStrike" cap="none" baseline="0">
                <a:solidFill>
                  <a:schemeClr val="dk1"/>
                </a:solidFill>
                <a:latin typeface="Times New Roman"/>
                <a:ea typeface="Times New Roman"/>
                <a:cs typeface="Times New Roman"/>
                <a:sym typeface="Times New Roman"/>
              </a:rPr>
              <a:t>From Needle’s Excellency by John Taylor, 1630 via Godfrey’s Bookshelf </a:t>
            </a: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encrypted-tbn2.gstatic.com/images?q=tbn:ANd9GcTvCZKa34m11NlBcEB7fa3zv7R4ZI78EuoYBXiijbyONfkcA99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895" y="415200"/>
            <a:ext cx="4758414" cy="481374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81740" y="6045692"/>
            <a:ext cx="7989903" cy="523220"/>
          </a:xfrm>
          <a:prstGeom prst="rect">
            <a:avLst/>
          </a:prstGeom>
          <a:noFill/>
        </p:spPr>
        <p:txBody>
          <a:bodyPr wrap="square" rtlCol="0">
            <a:spAutoFit/>
          </a:bodyPr>
          <a:lstStyle/>
          <a:p>
            <a:pPr algn="ctr"/>
            <a:r>
              <a:rPr lang="en-US" sz="2800" b="1" dirty="0" smtClean="0">
                <a:latin typeface="Times New Roman" panose="02020603050405020304" pitchFamily="18" charset="0"/>
                <a:cs typeface="Times New Roman" panose="02020603050405020304" pitchFamily="18" charset="0"/>
              </a:rPr>
              <a:t>Old School Indexes to Periodicals</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08376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p:nvPr/>
        </p:nvSpPr>
        <p:spPr>
          <a:xfrm>
            <a:off x="5410200" y="2438400"/>
            <a:ext cx="2895600" cy="4114800"/>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205" name="Shape 205"/>
          <p:cNvSpPr txBox="1">
            <a:spLocks noGrp="1"/>
          </p:cNvSpPr>
          <p:nvPr>
            <p:ph type="title"/>
          </p:nvPr>
        </p:nvSpPr>
        <p:spPr>
          <a:xfrm>
            <a:off x="914400" y="274637"/>
            <a:ext cx="7772400" cy="1143000"/>
          </a:xfrm>
          <a:prstGeom prst="rect">
            <a:avLst/>
          </a:prstGeom>
          <a:noFill/>
          <a:ln>
            <a:noFill/>
          </a:ln>
        </p:spPr>
        <p:txBody>
          <a:bodyPr lIns="91425" tIns="45700" rIns="91425" bIns="91425" anchor="b" anchorCtr="0">
            <a:noAutofit/>
          </a:bodyPr>
          <a:lstStyle/>
          <a:p>
            <a:pPr marL="0" marR="0" lvl="0" indent="0" algn="l" rtl="0">
              <a:spcBef>
                <a:spcPts val="0"/>
              </a:spcBef>
              <a:buClr>
                <a:schemeClr val="dk2"/>
              </a:buClr>
              <a:buFont typeface="Source Sans Pro"/>
              <a:buNone/>
            </a:pPr>
            <a:endParaRPr sz="4000" b="0" i="0" u="none" strike="noStrike" cap="none" baseline="0">
              <a:solidFill>
                <a:schemeClr val="dk2"/>
              </a:solidFill>
              <a:latin typeface="Source Sans Pro"/>
              <a:ea typeface="Source Sans Pro"/>
              <a:cs typeface="Source Sans Pro"/>
              <a:sym typeface="Source Sans Pro"/>
            </a:endParaRPr>
          </a:p>
        </p:txBody>
      </p:sp>
      <p:sp>
        <p:nvSpPr>
          <p:cNvPr id="206" name="Shape 206"/>
          <p:cNvSpPr txBox="1">
            <a:spLocks noGrp="1"/>
          </p:cNvSpPr>
          <p:nvPr>
            <p:ph type="body" idx="1"/>
          </p:nvPr>
        </p:nvSpPr>
        <p:spPr>
          <a:xfrm>
            <a:off x="228600" y="1447800"/>
            <a:ext cx="8534399" cy="5105399"/>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SzPct val="25000"/>
              <a:buFont typeface="Noto Symbol"/>
              <a:buNone/>
            </a:pPr>
            <a:r>
              <a:rPr lang="en-US" sz="2400" b="0" i="0" u="none" strike="noStrike" cap="none" baseline="0">
                <a:solidFill>
                  <a:schemeClr val="dk1"/>
                </a:solidFill>
                <a:latin typeface="Times New Roman"/>
                <a:ea typeface="Times New Roman"/>
                <a:cs typeface="Times New Roman"/>
                <a:sym typeface="Times New Roman"/>
              </a:rPr>
              <a:t>And finally, let me present the one open source resource that convinced me that open access can have a profound impact on a researcher’s life:</a:t>
            </a:r>
          </a:p>
          <a:p>
            <a:pPr marL="0" marR="0" lvl="0" indent="0" algn="l" rtl="0">
              <a:spcBef>
                <a:spcPts val="580"/>
              </a:spcBef>
              <a:buClr>
                <a:schemeClr val="accent1"/>
              </a:buClr>
              <a:buFont typeface="Noto Symbol"/>
              <a:buNone/>
            </a:pPr>
            <a:endParaRPr sz="2600" b="0" i="0" u="sng" strike="noStrike" cap="none" baseline="0">
              <a:solidFill>
                <a:schemeClr val="hlink"/>
              </a:solidFill>
              <a:latin typeface="Libre Baskerville"/>
              <a:ea typeface="Libre Baskerville"/>
              <a:cs typeface="Libre Baskerville"/>
              <a:sym typeface="Libre Baskerville"/>
              <a:hlinkClick r:id="rId3"/>
            </a:endParaRPr>
          </a:p>
          <a:p>
            <a:pPr marL="0" marR="0" lvl="0" indent="0" algn="l" rtl="0">
              <a:spcBef>
                <a:spcPts val="580"/>
              </a:spcBef>
              <a:buClr>
                <a:schemeClr val="accent1"/>
              </a:buClr>
              <a:buSzPct val="25000"/>
              <a:buFont typeface="Noto Symbol"/>
              <a:buNone/>
            </a:pPr>
            <a:r>
              <a:rPr lang="en-US" sz="2600" b="1" i="0" u="sng" strike="noStrike" cap="none" baseline="0">
                <a:solidFill>
                  <a:schemeClr val="hlink"/>
                </a:solidFill>
                <a:latin typeface="Libre Baskerville"/>
                <a:ea typeface="Libre Baskerville"/>
                <a:cs typeface="Libre Baskerville"/>
                <a:sym typeface="Libre Baskerville"/>
                <a:hlinkClick r:id="rId3"/>
              </a:rPr>
              <a:t> Trevelyon Miscellany of 1608</a:t>
            </a:r>
          </a:p>
          <a:p>
            <a:pPr marL="0" marR="0" lvl="0" indent="0" algn="l" rtl="0">
              <a:spcBef>
                <a:spcPts val="580"/>
              </a:spcBef>
              <a:buClr>
                <a:schemeClr val="accent1"/>
              </a:buClr>
              <a:buSzPct val="25000"/>
              <a:buFont typeface="Noto Symbol"/>
              <a:buNone/>
            </a:pPr>
            <a:r>
              <a:rPr lang="en-US" sz="1600" b="0" i="0" u="none" strike="noStrike" cap="none" baseline="0">
                <a:solidFill>
                  <a:schemeClr val="dk1"/>
                </a:solidFill>
                <a:latin typeface="Times New Roman"/>
                <a:ea typeface="Times New Roman"/>
                <a:cs typeface="Times New Roman"/>
                <a:sym typeface="Times New Roman"/>
              </a:rPr>
              <a:t>From The Folger Shakespeare Library’s Digital Collections</a:t>
            </a:r>
          </a:p>
        </p:txBody>
      </p:sp>
      <p:pic>
        <p:nvPicPr>
          <p:cNvPr id="207" name="Shape 207"/>
          <p:cNvPicPr preferRelativeResize="0"/>
          <p:nvPr/>
        </p:nvPicPr>
        <p:blipFill rotWithShape="1">
          <a:blip r:embed="rId4">
            <a:alphaModFix/>
          </a:blip>
          <a:srcRect/>
          <a:stretch/>
        </p:blipFill>
        <p:spPr>
          <a:xfrm>
            <a:off x="5715000" y="2667000"/>
            <a:ext cx="2324099" cy="365760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685800" y="152400"/>
            <a:ext cx="7772400" cy="1401762"/>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3200" b="0" i="0" u="none" strike="noStrike" cap="none" baseline="0">
                <a:solidFill>
                  <a:schemeClr val="dk2"/>
                </a:solidFill>
                <a:latin typeface="Times New Roman"/>
                <a:ea typeface="Times New Roman"/>
                <a:cs typeface="Times New Roman"/>
                <a:sym typeface="Times New Roman"/>
              </a:rPr>
              <a:t/>
            </a:r>
            <a:br>
              <a:rPr lang="en-US" sz="3200" b="0" i="0" u="none" strike="noStrike" cap="none" baseline="0">
                <a:solidFill>
                  <a:schemeClr val="dk2"/>
                </a:solidFill>
                <a:latin typeface="Times New Roman"/>
                <a:ea typeface="Times New Roman"/>
                <a:cs typeface="Times New Roman"/>
                <a:sym typeface="Times New Roman"/>
              </a:rPr>
            </a:br>
            <a:r>
              <a:rPr lang="en-US" sz="3200" b="0" i="0" u="none" strike="noStrike" cap="none" baseline="0">
                <a:solidFill>
                  <a:schemeClr val="dk2"/>
                </a:solidFill>
                <a:latin typeface="Times New Roman"/>
                <a:ea typeface="Times New Roman"/>
                <a:cs typeface="Times New Roman"/>
                <a:sym typeface="Times New Roman"/>
              </a:rPr>
              <a:t/>
            </a:r>
            <a:br>
              <a:rPr lang="en-US" sz="3200" b="0" i="0" u="none" strike="noStrike" cap="none" baseline="0">
                <a:solidFill>
                  <a:schemeClr val="dk2"/>
                </a:solidFill>
                <a:latin typeface="Times New Roman"/>
                <a:ea typeface="Times New Roman"/>
                <a:cs typeface="Times New Roman"/>
                <a:sym typeface="Times New Roman"/>
              </a:rPr>
            </a:br>
            <a:r>
              <a:rPr lang="en-US" sz="3200" b="0" i="0" u="none" strike="noStrike" cap="none" baseline="0">
                <a:solidFill>
                  <a:schemeClr val="dk2"/>
                </a:solidFill>
                <a:latin typeface="Times New Roman"/>
                <a:ea typeface="Times New Roman"/>
                <a:cs typeface="Times New Roman"/>
                <a:sym typeface="Times New Roman"/>
              </a:rPr>
              <a:t>Anatomy of </a:t>
            </a:r>
            <a:br>
              <a:rPr lang="en-US" sz="3200" b="0" i="0" u="none" strike="noStrike" cap="none" baseline="0">
                <a:solidFill>
                  <a:schemeClr val="dk2"/>
                </a:solidFill>
                <a:latin typeface="Times New Roman"/>
                <a:ea typeface="Times New Roman"/>
                <a:cs typeface="Times New Roman"/>
                <a:sym typeface="Times New Roman"/>
              </a:rPr>
            </a:br>
            <a:r>
              <a:rPr lang="en-US" sz="3200" b="0" i="0" u="none" strike="noStrike" cap="none" baseline="0">
                <a:solidFill>
                  <a:schemeClr val="dk2"/>
                </a:solidFill>
                <a:latin typeface="Times New Roman"/>
                <a:ea typeface="Times New Roman"/>
                <a:cs typeface="Times New Roman"/>
                <a:sym typeface="Times New Roman"/>
              </a:rPr>
              <a:t>a Creative Commons License </a:t>
            </a:r>
            <a:br>
              <a:rPr lang="en-US" sz="3200" b="0" i="0" u="none" strike="noStrike" cap="none" baseline="0">
                <a:solidFill>
                  <a:schemeClr val="dk2"/>
                </a:solidFill>
                <a:latin typeface="Times New Roman"/>
                <a:ea typeface="Times New Roman"/>
                <a:cs typeface="Times New Roman"/>
                <a:sym typeface="Times New Roman"/>
              </a:rPr>
            </a:br>
            <a:r>
              <a:rPr lang="en-US" sz="3200" b="0" i="0" u="none" strike="noStrike" cap="none" baseline="0">
                <a:solidFill>
                  <a:schemeClr val="dk2"/>
                </a:solidFill>
                <a:latin typeface="Times New Roman"/>
                <a:ea typeface="Times New Roman"/>
                <a:cs typeface="Times New Roman"/>
                <a:sym typeface="Times New Roman"/>
              </a:rPr>
              <a:t>(</a:t>
            </a:r>
            <a:r>
              <a:rPr lang="en-US" sz="3200" b="1" i="0" u="none" strike="noStrike" cap="none" baseline="0">
                <a:solidFill>
                  <a:schemeClr val="dk2"/>
                </a:solidFill>
                <a:latin typeface="Times New Roman"/>
                <a:ea typeface="Times New Roman"/>
                <a:cs typeface="Times New Roman"/>
                <a:sym typeface="Times New Roman"/>
              </a:rPr>
              <a:t>CC BY-SA 4.0- International) </a:t>
            </a:r>
          </a:p>
        </p:txBody>
      </p:sp>
      <p:sp>
        <p:nvSpPr>
          <p:cNvPr id="214" name="Shape 214"/>
          <p:cNvSpPr txBox="1">
            <a:spLocks noGrp="1"/>
          </p:cNvSpPr>
          <p:nvPr>
            <p:ph type="body" idx="1"/>
          </p:nvPr>
        </p:nvSpPr>
        <p:spPr>
          <a:xfrm>
            <a:off x="533400" y="1600200"/>
            <a:ext cx="7772400" cy="4572000"/>
          </a:xfrm>
          <a:prstGeom prst="rect">
            <a:avLst/>
          </a:prstGeom>
          <a:noFill/>
          <a:ln>
            <a:noFill/>
          </a:ln>
        </p:spPr>
        <p:txBody>
          <a:bodyPr lIns="91425" tIns="45700" rIns="91425" bIns="45700" anchor="t" anchorCtr="0">
            <a:noAutofit/>
          </a:bodyPr>
          <a:lstStyle/>
          <a:p>
            <a:pPr marL="274320" marR="0" lvl="0" indent="-274320" algn="l" rtl="0">
              <a:lnSpc>
                <a:spcPct val="80000"/>
              </a:lnSpc>
              <a:spcBef>
                <a:spcPts val="0"/>
              </a:spcBef>
              <a:buClr>
                <a:schemeClr val="accent1"/>
              </a:buClr>
              <a:buSzPct val="85000"/>
              <a:buFont typeface="Noto Symbol"/>
              <a:buChar char="●"/>
            </a:pPr>
            <a:r>
              <a:rPr lang="en-US" sz="2200" b="1" i="0" u="none" strike="noStrike" cap="none" baseline="0">
                <a:solidFill>
                  <a:schemeClr val="dk1"/>
                </a:solidFill>
                <a:latin typeface="Times New Roman"/>
                <a:ea typeface="Times New Roman"/>
                <a:cs typeface="Times New Roman"/>
                <a:sym typeface="Times New Roman"/>
              </a:rPr>
              <a:t>Share</a:t>
            </a:r>
            <a:r>
              <a:rPr lang="en-US" sz="2200" b="0" i="0" u="none" strike="noStrike" cap="none" baseline="0">
                <a:solidFill>
                  <a:schemeClr val="dk1"/>
                </a:solidFill>
                <a:latin typeface="Times New Roman"/>
                <a:ea typeface="Times New Roman"/>
                <a:cs typeface="Times New Roman"/>
                <a:sym typeface="Times New Roman"/>
              </a:rPr>
              <a:t> — copy and redistribute the material in any medium or format</a:t>
            </a:r>
          </a:p>
          <a:p>
            <a:pPr marL="274320" marR="0" lvl="0" indent="-274320" algn="l" rtl="0">
              <a:lnSpc>
                <a:spcPct val="80000"/>
              </a:lnSpc>
              <a:spcBef>
                <a:spcPts val="580"/>
              </a:spcBef>
              <a:buClr>
                <a:schemeClr val="accent1"/>
              </a:buClr>
              <a:buSzPct val="85000"/>
              <a:buFont typeface="Noto Symbol"/>
              <a:buChar char="●"/>
            </a:pPr>
            <a:r>
              <a:rPr lang="en-US" sz="2200" b="1" i="0" u="none" strike="noStrike" cap="none" baseline="0">
                <a:solidFill>
                  <a:schemeClr val="dk1"/>
                </a:solidFill>
                <a:latin typeface="Times New Roman"/>
                <a:ea typeface="Times New Roman"/>
                <a:cs typeface="Times New Roman"/>
                <a:sym typeface="Times New Roman"/>
              </a:rPr>
              <a:t>Adapt</a:t>
            </a:r>
            <a:r>
              <a:rPr lang="en-US" sz="2200" b="0" i="0" u="none" strike="noStrike" cap="none" baseline="0">
                <a:solidFill>
                  <a:schemeClr val="dk1"/>
                </a:solidFill>
                <a:latin typeface="Times New Roman"/>
                <a:ea typeface="Times New Roman"/>
                <a:cs typeface="Times New Roman"/>
                <a:sym typeface="Times New Roman"/>
              </a:rPr>
              <a:t> — remix, transform, and build upon the material</a:t>
            </a:r>
          </a:p>
          <a:p>
            <a:pPr marL="274320" marR="0" lvl="0" indent="-274320" algn="l" rtl="0">
              <a:lnSpc>
                <a:spcPct val="80000"/>
              </a:lnSpc>
              <a:spcBef>
                <a:spcPts val="580"/>
              </a:spcBef>
              <a:buClr>
                <a:schemeClr val="accent1"/>
              </a:buClr>
              <a:buSzPct val="85000"/>
              <a:buFont typeface="Noto Symbol"/>
              <a:buChar char="●"/>
            </a:pPr>
            <a:r>
              <a:rPr lang="en-US" sz="2200" b="0" i="0" u="none" strike="noStrike" cap="none" baseline="0">
                <a:solidFill>
                  <a:schemeClr val="dk1"/>
                </a:solidFill>
                <a:latin typeface="Times New Roman"/>
                <a:ea typeface="Times New Roman"/>
                <a:cs typeface="Times New Roman"/>
                <a:sym typeface="Times New Roman"/>
              </a:rPr>
              <a:t>The licensor cannot revoke these freedoms as long as you follow the license terms.</a:t>
            </a:r>
          </a:p>
          <a:p>
            <a:pPr marL="274320" marR="0" lvl="0" indent="-274320" algn="l" rtl="0">
              <a:lnSpc>
                <a:spcPct val="80000"/>
              </a:lnSpc>
              <a:spcBef>
                <a:spcPts val="580"/>
              </a:spcBef>
              <a:buClr>
                <a:schemeClr val="accent1"/>
              </a:buClr>
              <a:buSzPct val="85000"/>
              <a:buFont typeface="Noto Symbol"/>
              <a:buChar char="●"/>
            </a:pPr>
            <a:r>
              <a:rPr lang="en-US" sz="2200" b="1" i="0" u="none" strike="noStrike" cap="none" baseline="0">
                <a:solidFill>
                  <a:schemeClr val="dk1"/>
                </a:solidFill>
                <a:latin typeface="Times New Roman"/>
                <a:ea typeface="Times New Roman"/>
                <a:cs typeface="Times New Roman"/>
                <a:sym typeface="Times New Roman"/>
              </a:rPr>
              <a:t>Under the following terms:</a:t>
            </a:r>
          </a:p>
          <a:p>
            <a:pPr marL="274320" marR="0" lvl="0" indent="-274320" algn="l" rtl="0">
              <a:lnSpc>
                <a:spcPct val="80000"/>
              </a:lnSpc>
              <a:spcBef>
                <a:spcPts val="580"/>
              </a:spcBef>
              <a:buClr>
                <a:schemeClr val="accent1"/>
              </a:buClr>
              <a:buSzPct val="85000"/>
              <a:buFont typeface="Noto Symbol"/>
              <a:buChar char="●"/>
            </a:pPr>
            <a:r>
              <a:rPr lang="en-US" sz="2200" b="1" i="0" u="none" strike="noStrike" cap="none" baseline="0">
                <a:solidFill>
                  <a:schemeClr val="dk1"/>
                </a:solidFill>
                <a:latin typeface="Times New Roman"/>
                <a:ea typeface="Times New Roman"/>
                <a:cs typeface="Times New Roman"/>
                <a:sym typeface="Times New Roman"/>
              </a:rPr>
              <a:t>Attribution</a:t>
            </a:r>
            <a:r>
              <a:rPr lang="en-US" sz="2200" b="0" i="0" u="none" strike="noStrike" cap="none" baseline="0">
                <a:solidFill>
                  <a:schemeClr val="dk1"/>
                </a:solidFill>
                <a:latin typeface="Times New Roman"/>
                <a:ea typeface="Times New Roman"/>
                <a:cs typeface="Times New Roman"/>
                <a:sym typeface="Times New Roman"/>
              </a:rPr>
              <a:t> — You must give </a:t>
            </a:r>
            <a:r>
              <a:rPr lang="en-US" sz="2200" b="1" i="0" u="sng" strike="noStrike" cap="none" baseline="0">
                <a:solidFill>
                  <a:schemeClr val="hlink"/>
                </a:solidFill>
                <a:latin typeface="Times New Roman"/>
                <a:ea typeface="Times New Roman"/>
                <a:cs typeface="Times New Roman"/>
                <a:sym typeface="Times New Roman"/>
                <a:hlinkClick r:id="rId3"/>
              </a:rPr>
              <a:t>appropriate credit</a:t>
            </a:r>
            <a:r>
              <a:rPr lang="en-US" sz="2200" b="0" i="0" u="none" strike="noStrike" cap="none" baseline="0">
                <a:solidFill>
                  <a:schemeClr val="dk1"/>
                </a:solidFill>
                <a:latin typeface="Times New Roman"/>
                <a:ea typeface="Times New Roman"/>
                <a:cs typeface="Times New Roman"/>
                <a:sym typeface="Times New Roman"/>
              </a:rPr>
              <a:t>, provide a link to the license, and </a:t>
            </a:r>
            <a:r>
              <a:rPr lang="en-US" sz="2200" b="1" i="0" u="sng" strike="noStrike" cap="none" baseline="0">
                <a:solidFill>
                  <a:schemeClr val="hlink"/>
                </a:solidFill>
                <a:latin typeface="Times New Roman"/>
                <a:ea typeface="Times New Roman"/>
                <a:cs typeface="Times New Roman"/>
                <a:sym typeface="Times New Roman"/>
                <a:hlinkClick r:id="rId3"/>
              </a:rPr>
              <a:t>indicate if changes were made</a:t>
            </a:r>
            <a:r>
              <a:rPr lang="en-US" sz="2200" b="0" i="0" u="none" strike="noStrike" cap="none" baseline="0">
                <a:solidFill>
                  <a:schemeClr val="dk1"/>
                </a:solidFill>
                <a:latin typeface="Times New Roman"/>
                <a:ea typeface="Times New Roman"/>
                <a:cs typeface="Times New Roman"/>
                <a:sym typeface="Times New Roman"/>
              </a:rPr>
              <a:t>. You may do so in any reasonable manner, but not in any way that suggests the licensor endorses you or your use.</a:t>
            </a:r>
          </a:p>
          <a:p>
            <a:pPr marL="274320" marR="0" lvl="0" indent="-274320" algn="l" rtl="0">
              <a:lnSpc>
                <a:spcPct val="80000"/>
              </a:lnSpc>
              <a:spcBef>
                <a:spcPts val="580"/>
              </a:spcBef>
              <a:buClr>
                <a:schemeClr val="accent1"/>
              </a:buClr>
              <a:buSzPct val="85000"/>
              <a:buFont typeface="Noto Symbol"/>
              <a:buChar char="●"/>
            </a:pPr>
            <a:r>
              <a:rPr lang="en-US" sz="2200" b="1" i="0" u="none" strike="noStrike" cap="none" baseline="0">
                <a:solidFill>
                  <a:schemeClr val="dk1"/>
                </a:solidFill>
                <a:latin typeface="Times New Roman"/>
                <a:ea typeface="Times New Roman"/>
                <a:cs typeface="Times New Roman"/>
                <a:sym typeface="Times New Roman"/>
              </a:rPr>
              <a:t>NonCommercial</a:t>
            </a:r>
            <a:r>
              <a:rPr lang="en-US" sz="2200" b="0" i="0" u="none" strike="noStrike" cap="none" baseline="0">
                <a:solidFill>
                  <a:schemeClr val="dk1"/>
                </a:solidFill>
                <a:latin typeface="Times New Roman"/>
                <a:ea typeface="Times New Roman"/>
                <a:cs typeface="Times New Roman"/>
                <a:sym typeface="Times New Roman"/>
              </a:rPr>
              <a:t> — You may not use the material for </a:t>
            </a:r>
            <a:r>
              <a:rPr lang="en-US" sz="2200" b="1" i="0" u="sng" strike="noStrike" cap="none" baseline="0">
                <a:solidFill>
                  <a:schemeClr val="hlink"/>
                </a:solidFill>
                <a:latin typeface="Times New Roman"/>
                <a:ea typeface="Times New Roman"/>
                <a:cs typeface="Times New Roman"/>
                <a:sym typeface="Times New Roman"/>
                <a:hlinkClick r:id="rId3"/>
              </a:rPr>
              <a:t>commercial purposes</a:t>
            </a:r>
            <a:r>
              <a:rPr lang="en-US" sz="2200" b="0" i="0" u="none" strike="noStrike" cap="none" baseline="0">
                <a:solidFill>
                  <a:schemeClr val="dk1"/>
                </a:solidFill>
                <a:latin typeface="Times New Roman"/>
                <a:ea typeface="Times New Roman"/>
                <a:cs typeface="Times New Roman"/>
                <a:sym typeface="Times New Roman"/>
              </a:rPr>
              <a:t>.</a:t>
            </a:r>
          </a:p>
          <a:p>
            <a:pPr marL="274320" marR="0" lvl="0" indent="-274320" algn="l" rtl="0">
              <a:lnSpc>
                <a:spcPct val="80000"/>
              </a:lnSpc>
              <a:spcBef>
                <a:spcPts val="580"/>
              </a:spcBef>
              <a:buClr>
                <a:schemeClr val="accent1"/>
              </a:buClr>
              <a:buSzPct val="85000"/>
              <a:buFont typeface="Noto Symbol"/>
              <a:buChar char="●"/>
            </a:pPr>
            <a:r>
              <a:rPr lang="en-US" sz="2200" b="1" i="0" u="none" strike="noStrike" cap="none" baseline="0">
                <a:solidFill>
                  <a:schemeClr val="dk1"/>
                </a:solidFill>
                <a:latin typeface="Times New Roman"/>
                <a:ea typeface="Times New Roman"/>
                <a:cs typeface="Times New Roman"/>
                <a:sym typeface="Times New Roman"/>
              </a:rPr>
              <a:t>No additional restrictions</a:t>
            </a:r>
            <a:r>
              <a:rPr lang="en-US" sz="2200" b="0" i="0" u="none" strike="noStrike" cap="none" baseline="0">
                <a:solidFill>
                  <a:schemeClr val="dk1"/>
                </a:solidFill>
                <a:latin typeface="Times New Roman"/>
                <a:ea typeface="Times New Roman"/>
                <a:cs typeface="Times New Roman"/>
                <a:sym typeface="Times New Roman"/>
              </a:rPr>
              <a:t> — You may not apply legal terms or </a:t>
            </a:r>
            <a:r>
              <a:rPr lang="en-US" sz="2200" b="1" i="0" u="sng" strike="noStrike" cap="none" baseline="0">
                <a:solidFill>
                  <a:schemeClr val="hlink"/>
                </a:solidFill>
                <a:latin typeface="Times New Roman"/>
                <a:ea typeface="Times New Roman"/>
                <a:cs typeface="Times New Roman"/>
                <a:sym typeface="Times New Roman"/>
                <a:hlinkClick r:id="rId3"/>
              </a:rPr>
              <a:t>technological measures</a:t>
            </a:r>
            <a:r>
              <a:rPr lang="en-US" sz="2200" b="0" i="0" u="none" strike="noStrike" cap="none" baseline="0">
                <a:solidFill>
                  <a:schemeClr val="dk1"/>
                </a:solidFill>
                <a:latin typeface="Times New Roman"/>
                <a:ea typeface="Times New Roman"/>
                <a:cs typeface="Times New Roman"/>
                <a:sym typeface="Times New Roman"/>
              </a:rPr>
              <a:t> that legally restrict others from doing anything the license permits.</a:t>
            </a:r>
          </a:p>
          <a:p>
            <a:pPr marL="274320" marR="0" lvl="0" indent="-155035" algn="l" rtl="0">
              <a:lnSpc>
                <a:spcPct val="80000"/>
              </a:lnSpc>
              <a:spcBef>
                <a:spcPts val="580"/>
              </a:spcBef>
              <a:buClr>
                <a:schemeClr val="accent1"/>
              </a:buClr>
              <a:buFont typeface="Noto Symbol"/>
              <a:buNone/>
            </a:pPr>
            <a:endParaRPr sz="2200" b="0" i="0" u="none" strike="noStrike" cap="none" baseline="0">
              <a:solidFill>
                <a:schemeClr val="dk1"/>
              </a:solidFill>
              <a:latin typeface="Libre Baskerville"/>
              <a:ea typeface="Libre Baskerville"/>
              <a:cs typeface="Libre Baskerville"/>
              <a:sym typeface="Libre Baskerville"/>
            </a:endParaRPr>
          </a:p>
          <a:p>
            <a:pPr marL="274320" marR="0" lvl="0" indent="-155035" algn="l" rtl="0">
              <a:lnSpc>
                <a:spcPct val="80000"/>
              </a:lnSpc>
              <a:spcBef>
                <a:spcPts val="580"/>
              </a:spcBef>
              <a:buClr>
                <a:schemeClr val="accent1"/>
              </a:buClr>
              <a:buFont typeface="Noto Symbol"/>
              <a:buNone/>
            </a:pPr>
            <a:endParaRPr sz="2200" b="0" i="0" u="none" strike="noStrike" cap="none" baseline="0">
              <a:solidFill>
                <a:schemeClr val="dk1"/>
              </a:solidFill>
              <a:latin typeface="Libre Baskerville"/>
              <a:ea typeface="Libre Baskerville"/>
              <a:cs typeface="Libre Baskerville"/>
              <a:sym typeface="Libre Baskerville"/>
            </a:endParaRPr>
          </a:p>
        </p:txBody>
      </p:sp>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p:nvPr/>
        </p:nvSpPr>
        <p:spPr>
          <a:xfrm>
            <a:off x="2057400" y="381000"/>
            <a:ext cx="5714999" cy="4419599"/>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pic>
        <p:nvPicPr>
          <p:cNvPr id="230" name="Shape 230"/>
          <p:cNvPicPr preferRelativeResize="0"/>
          <p:nvPr/>
        </p:nvPicPr>
        <p:blipFill rotWithShape="1">
          <a:blip r:embed="rId3">
            <a:alphaModFix/>
          </a:blip>
          <a:srcRect/>
          <a:stretch/>
        </p:blipFill>
        <p:spPr>
          <a:xfrm>
            <a:off x="2503271" y="685800"/>
            <a:ext cx="4899458" cy="3809999"/>
          </a:xfrm>
          <a:prstGeom prst="rect">
            <a:avLst/>
          </a:prstGeom>
          <a:noFill/>
          <a:ln>
            <a:noFill/>
          </a:ln>
        </p:spPr>
      </p:pic>
      <p:sp>
        <p:nvSpPr>
          <p:cNvPr id="231" name="Shape 231"/>
          <p:cNvSpPr txBox="1"/>
          <p:nvPr/>
        </p:nvSpPr>
        <p:spPr>
          <a:xfrm>
            <a:off x="1600200" y="4690498"/>
            <a:ext cx="6705599" cy="70788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000" b="0" i="0" u="none" strike="noStrike" cap="none" baseline="0">
                <a:solidFill>
                  <a:schemeClr val="dk1"/>
                </a:solidFill>
                <a:latin typeface="Times New Roman"/>
                <a:ea typeface="Times New Roman"/>
                <a:cs typeface="Times New Roman"/>
                <a:sym typeface="Times New Roman"/>
              </a:rPr>
              <a:t>From Flowers of the Needle Volume 2 </a:t>
            </a:r>
          </a:p>
          <a:p>
            <a:pPr marL="0" marR="0" lvl="0" indent="0" algn="ctr" rtl="0">
              <a:spcBef>
                <a:spcPts val="0"/>
              </a:spcBef>
              <a:buSzPct val="25000"/>
              <a:buNone/>
            </a:pPr>
            <a:r>
              <a:rPr lang="en-US" sz="2000" b="0" i="0" u="none" strike="noStrike" cap="none" baseline="0">
                <a:solidFill>
                  <a:schemeClr val="dk1"/>
                </a:solidFill>
                <a:latin typeface="Times New Roman"/>
                <a:ea typeface="Times New Roman"/>
                <a:cs typeface="Times New Roman"/>
                <a:sym typeface="Times New Roman"/>
              </a:rPr>
              <a:t>via flowersoftheneedle.com </a:t>
            </a:r>
          </a:p>
        </p:txBody>
      </p:sp>
      <p:sp>
        <p:nvSpPr>
          <p:cNvPr id="232" name="Shape 232"/>
          <p:cNvSpPr txBox="1"/>
          <p:nvPr/>
        </p:nvSpPr>
        <p:spPr>
          <a:xfrm>
            <a:off x="1143000" y="5411678"/>
            <a:ext cx="7086600" cy="707886"/>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4000" b="1" i="0" u="none" strike="noStrike" cap="none" baseline="0" dirty="0">
                <a:solidFill>
                  <a:schemeClr val="dk1"/>
                </a:solidFill>
                <a:latin typeface="Times New Roman" panose="02020603050405020304" pitchFamily="18" charset="0"/>
                <a:cs typeface="Times New Roman" panose="02020603050405020304" pitchFamily="18" charset="0"/>
                <a:sym typeface="Arial"/>
              </a:rPr>
              <a:t>Now Go EXPLORE!!!!!</a:t>
            </a:r>
          </a:p>
        </p:txBody>
      </p:sp>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p:nvPr/>
        </p:nvSpPr>
        <p:spPr>
          <a:xfrm>
            <a:off x="5334000" y="1371600"/>
            <a:ext cx="3276600" cy="4953000"/>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sp>
        <p:nvSpPr>
          <p:cNvPr id="238" name="Shape 238"/>
          <p:cNvSpPr txBox="1">
            <a:spLocks noGrp="1"/>
          </p:cNvSpPr>
          <p:nvPr>
            <p:ph type="title"/>
          </p:nvPr>
        </p:nvSpPr>
        <p:spPr>
          <a:xfrm>
            <a:off x="914400" y="274637"/>
            <a:ext cx="7772400" cy="1143000"/>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6000" b="0" i="0" u="none" strike="noStrike" cap="none" baseline="0">
                <a:solidFill>
                  <a:schemeClr val="dk2"/>
                </a:solidFill>
                <a:latin typeface="Times New Roman"/>
                <a:ea typeface="Times New Roman"/>
                <a:cs typeface="Times New Roman"/>
                <a:sym typeface="Times New Roman"/>
              </a:rPr>
              <a:t>Just don’t get lost!!!!!!</a:t>
            </a:r>
          </a:p>
        </p:txBody>
      </p:sp>
      <p:sp>
        <p:nvSpPr>
          <p:cNvPr id="239" name="Shape 239"/>
          <p:cNvSpPr txBox="1">
            <a:spLocks noGrp="1"/>
          </p:cNvSpPr>
          <p:nvPr>
            <p:ph type="body" idx="1"/>
          </p:nvPr>
        </p:nvSpPr>
        <p:spPr>
          <a:xfrm>
            <a:off x="914400" y="1447800"/>
            <a:ext cx="7772400" cy="4572000"/>
          </a:xfrm>
          <a:prstGeom prst="rect">
            <a:avLst/>
          </a:prstGeom>
          <a:noFill/>
          <a:ln>
            <a:noFill/>
          </a:ln>
        </p:spPr>
        <p:txBody>
          <a:bodyPr lIns="91425" tIns="45700" rIns="91425" bIns="45700" anchor="t" anchorCtr="0">
            <a:noAutofit/>
          </a:bodyPr>
          <a:lstStyle/>
          <a:p>
            <a:pPr marL="274320" marR="0" lvl="0" indent="-177165" algn="l" rtl="0">
              <a:spcBef>
                <a:spcPts val="0"/>
              </a:spcBef>
              <a:buClr>
                <a:schemeClr val="accent1"/>
              </a:buClr>
              <a:buFont typeface="Noto Symbol"/>
              <a:buNone/>
            </a:pPr>
            <a:endParaRPr sz="1800" b="0" i="0" u="none" strike="noStrike" cap="none" baseline="0">
              <a:solidFill>
                <a:schemeClr val="dk1"/>
              </a:solidFill>
              <a:latin typeface="Times New Roman"/>
              <a:ea typeface="Times New Roman"/>
              <a:cs typeface="Times New Roman"/>
              <a:sym typeface="Times New Roman"/>
            </a:endParaRPr>
          </a:p>
          <a:p>
            <a:pPr marL="0" marR="0" lvl="0" indent="0" algn="l" rtl="0">
              <a:spcBef>
                <a:spcPts val="580"/>
              </a:spcBef>
              <a:buClr>
                <a:schemeClr val="accent1"/>
              </a:buClr>
              <a:buFont typeface="Noto Symbol"/>
              <a:buNone/>
            </a:pPr>
            <a:endParaRPr sz="1800" b="0" i="0" u="none" strike="noStrike" cap="none" baseline="0">
              <a:solidFill>
                <a:schemeClr val="dk1"/>
              </a:solidFill>
              <a:latin typeface="Times New Roman"/>
              <a:ea typeface="Times New Roman"/>
              <a:cs typeface="Times New Roman"/>
              <a:sym typeface="Times New Roman"/>
            </a:endParaRPr>
          </a:p>
          <a:p>
            <a:pPr marL="0" marR="0" lvl="0" indent="0" algn="l" rtl="0">
              <a:spcBef>
                <a:spcPts val="580"/>
              </a:spcBef>
              <a:buClr>
                <a:schemeClr val="accent1"/>
              </a:buClr>
              <a:buFont typeface="Noto Symbol"/>
              <a:buNone/>
            </a:pPr>
            <a:endParaRPr sz="1800" b="0" i="0" u="none" strike="noStrike" cap="none" baseline="0">
              <a:solidFill>
                <a:schemeClr val="dk1"/>
              </a:solidFill>
              <a:latin typeface="Times New Roman"/>
              <a:ea typeface="Times New Roman"/>
              <a:cs typeface="Times New Roman"/>
              <a:sym typeface="Times New Roman"/>
            </a:endParaRPr>
          </a:p>
          <a:p>
            <a:pPr marL="0" marR="0" lvl="0" indent="0" algn="l" rtl="0">
              <a:spcBef>
                <a:spcPts val="580"/>
              </a:spcBef>
              <a:buClr>
                <a:schemeClr val="accent1"/>
              </a:buClr>
              <a:buFont typeface="Noto Symbol"/>
              <a:buNone/>
            </a:pPr>
            <a:endParaRPr sz="1800" b="0" i="0" u="none" strike="noStrike" cap="none" baseline="0">
              <a:solidFill>
                <a:schemeClr val="dk1"/>
              </a:solidFill>
              <a:latin typeface="Times New Roman"/>
              <a:ea typeface="Times New Roman"/>
              <a:cs typeface="Times New Roman"/>
              <a:sym typeface="Times New Roman"/>
            </a:endParaRPr>
          </a:p>
          <a:p>
            <a:pPr marL="0" marR="0" lvl="0" indent="0" algn="l" rtl="0">
              <a:spcBef>
                <a:spcPts val="580"/>
              </a:spcBef>
              <a:buClr>
                <a:schemeClr val="accent1"/>
              </a:buClr>
              <a:buFont typeface="Noto Symbol"/>
              <a:buNone/>
            </a:pPr>
            <a:endParaRPr sz="1800" b="0" i="0" u="none" strike="noStrike" cap="none" baseline="0">
              <a:solidFill>
                <a:schemeClr val="dk1"/>
              </a:solidFill>
              <a:latin typeface="Times New Roman"/>
              <a:ea typeface="Times New Roman"/>
              <a:cs typeface="Times New Roman"/>
              <a:sym typeface="Times New Roman"/>
            </a:endParaRPr>
          </a:p>
          <a:p>
            <a:pPr marL="0" marR="0" lvl="0" indent="0" algn="l" rtl="0">
              <a:spcBef>
                <a:spcPts val="580"/>
              </a:spcBef>
              <a:buClr>
                <a:schemeClr val="accent1"/>
              </a:buClr>
              <a:buFont typeface="Noto Symbol"/>
              <a:buNone/>
            </a:pPr>
            <a:endParaRPr sz="1800" b="0" i="0" u="none" strike="noStrike" cap="none" baseline="0">
              <a:solidFill>
                <a:schemeClr val="dk1"/>
              </a:solidFill>
              <a:latin typeface="Times New Roman"/>
              <a:ea typeface="Times New Roman"/>
              <a:cs typeface="Times New Roman"/>
              <a:sym typeface="Times New Roman"/>
            </a:endParaRPr>
          </a:p>
          <a:p>
            <a:pPr marL="0" marR="0" lvl="0" indent="0" algn="l" rtl="0">
              <a:spcBef>
                <a:spcPts val="580"/>
              </a:spcBef>
              <a:buClr>
                <a:schemeClr val="accent1"/>
              </a:buClr>
              <a:buSzPct val="25000"/>
              <a:buFont typeface="Noto Symbol"/>
              <a:buNone/>
            </a:pPr>
            <a:r>
              <a:rPr lang="en-US" sz="1800" b="0" i="0" u="none" strike="noStrike" cap="none" baseline="0">
                <a:solidFill>
                  <a:schemeClr val="dk1"/>
                </a:solidFill>
                <a:latin typeface="Times New Roman"/>
                <a:ea typeface="Times New Roman"/>
                <a:cs typeface="Times New Roman"/>
                <a:sym typeface="Times New Roman"/>
              </a:rPr>
              <a:t>William Shakespeare’s </a:t>
            </a:r>
            <a:r>
              <a:rPr lang="en-US" sz="1800" b="0" i="1" u="none" strike="noStrike" cap="none" baseline="0">
                <a:solidFill>
                  <a:schemeClr val="dk1"/>
                </a:solidFill>
                <a:latin typeface="Times New Roman"/>
                <a:ea typeface="Times New Roman"/>
                <a:cs typeface="Times New Roman"/>
                <a:sym typeface="Times New Roman"/>
              </a:rPr>
              <a:t>Tempest</a:t>
            </a:r>
            <a:r>
              <a:rPr lang="en-US" sz="1800" b="0" i="0" u="none" strike="noStrike" cap="none" baseline="0">
                <a:solidFill>
                  <a:schemeClr val="dk1"/>
                </a:solidFill>
                <a:latin typeface="Times New Roman"/>
                <a:ea typeface="Times New Roman"/>
                <a:cs typeface="Times New Roman"/>
                <a:sym typeface="Times New Roman"/>
              </a:rPr>
              <a:t>, 1709 edition</a:t>
            </a:r>
          </a:p>
          <a:p>
            <a:pPr marL="0" marR="0" lvl="0" indent="0" algn="l" rtl="0">
              <a:spcBef>
                <a:spcPts val="580"/>
              </a:spcBef>
              <a:buClr>
                <a:schemeClr val="accent1"/>
              </a:buClr>
              <a:buSzPct val="25000"/>
              <a:buFont typeface="Noto Symbol"/>
              <a:buNone/>
            </a:pPr>
            <a:r>
              <a:rPr lang="en-US" sz="1800" b="0" i="0" u="none" strike="noStrike" cap="none" baseline="0">
                <a:solidFill>
                  <a:schemeClr val="dk1"/>
                </a:solidFill>
                <a:latin typeface="Times New Roman"/>
                <a:ea typeface="Times New Roman"/>
                <a:cs typeface="Times New Roman"/>
                <a:sym typeface="Times New Roman"/>
              </a:rPr>
              <a:t>Folger Shakespeare Library Digital Collection</a:t>
            </a:r>
          </a:p>
        </p:txBody>
      </p:sp>
      <p:pic>
        <p:nvPicPr>
          <p:cNvPr id="240" name="Shape 240"/>
          <p:cNvPicPr preferRelativeResize="0"/>
          <p:nvPr/>
        </p:nvPicPr>
        <p:blipFill rotWithShape="1">
          <a:blip r:embed="rId3">
            <a:alphaModFix/>
          </a:blip>
          <a:srcRect/>
          <a:stretch/>
        </p:blipFill>
        <p:spPr>
          <a:xfrm>
            <a:off x="5638800" y="1679667"/>
            <a:ext cx="2767014" cy="4336863"/>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722312" y="952500"/>
            <a:ext cx="7772400" cy="1362075"/>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4000" b="0" i="0" u="none" strike="noStrike" cap="none" baseline="0">
                <a:solidFill>
                  <a:schemeClr val="dk2"/>
                </a:solidFill>
                <a:latin typeface="Times New Roman"/>
                <a:ea typeface="Times New Roman"/>
                <a:cs typeface="Times New Roman"/>
                <a:sym typeface="Times New Roman"/>
              </a:rPr>
              <a:t>Questions?</a:t>
            </a:r>
          </a:p>
        </p:txBody>
      </p:sp>
      <p:sp>
        <p:nvSpPr>
          <p:cNvPr id="246" name="Shape 246"/>
          <p:cNvSpPr txBox="1">
            <a:spLocks noGrp="1"/>
          </p:cNvSpPr>
          <p:nvPr>
            <p:ph type="body" idx="1"/>
          </p:nvPr>
        </p:nvSpPr>
        <p:spPr>
          <a:xfrm>
            <a:off x="762000" y="2971800"/>
            <a:ext cx="7772400" cy="1338261"/>
          </a:xfrm>
          <a:prstGeom prst="rect">
            <a:avLst/>
          </a:prstGeom>
          <a:noFill/>
          <a:ln>
            <a:noFill/>
          </a:ln>
        </p:spPr>
        <p:txBody>
          <a:bodyPr lIns="91425" tIns="45700" rIns="91425" bIns="45700" anchor="t" anchorCtr="0">
            <a:noAutofit/>
          </a:bodyPr>
          <a:lstStyle/>
          <a:p>
            <a:pPr marL="0" marR="0" lvl="0" indent="0" algn="ctr" rtl="0">
              <a:lnSpc>
                <a:spcPct val="80000"/>
              </a:lnSpc>
              <a:spcBef>
                <a:spcPts val="0"/>
              </a:spcBef>
              <a:buClr>
                <a:schemeClr val="accent1"/>
              </a:buClr>
              <a:buSzPct val="25000"/>
              <a:buFont typeface="Noto Symbol"/>
              <a:buNone/>
            </a:pPr>
            <a:r>
              <a:rPr lang="en-US" sz="2050" b="0" i="0" u="none" strike="noStrike" cap="none" baseline="0">
                <a:solidFill>
                  <a:srgbClr val="888888"/>
                </a:solidFill>
                <a:latin typeface="Times New Roman"/>
                <a:ea typeface="Times New Roman"/>
                <a:cs typeface="Times New Roman"/>
                <a:sym typeface="Times New Roman"/>
              </a:rPr>
              <a:t>Sarah Campbell</a:t>
            </a:r>
          </a:p>
          <a:p>
            <a:pPr marL="0" marR="0" lvl="0" indent="0" algn="ctr" rtl="0">
              <a:lnSpc>
                <a:spcPct val="80000"/>
              </a:lnSpc>
              <a:spcBef>
                <a:spcPts val="580"/>
              </a:spcBef>
              <a:buClr>
                <a:schemeClr val="accent1"/>
              </a:buClr>
              <a:buSzPct val="25000"/>
              <a:buFont typeface="Noto Symbol"/>
              <a:buNone/>
            </a:pPr>
            <a:r>
              <a:rPr lang="en-US" sz="2050" b="0" i="0" u="none" strike="noStrike" cap="none" baseline="0">
                <a:solidFill>
                  <a:srgbClr val="888888"/>
                </a:solidFill>
                <a:latin typeface="Times New Roman"/>
                <a:ea typeface="Times New Roman"/>
                <a:cs typeface="Times New Roman"/>
                <a:sym typeface="Times New Roman"/>
              </a:rPr>
              <a:t>Assistant Archivist College of the Holy Cross</a:t>
            </a:r>
          </a:p>
          <a:p>
            <a:pPr marL="0" marR="0" lvl="0" indent="0" algn="ctr" rtl="0">
              <a:lnSpc>
                <a:spcPct val="80000"/>
              </a:lnSpc>
              <a:spcBef>
                <a:spcPts val="580"/>
              </a:spcBef>
              <a:buClr>
                <a:schemeClr val="accent1"/>
              </a:buClr>
              <a:buSzPct val="25000"/>
              <a:buFont typeface="Noto Symbol"/>
              <a:buNone/>
            </a:pPr>
            <a:r>
              <a:rPr lang="en-US" sz="2050" b="0" i="0" u="sng" strike="noStrike" cap="none" baseline="0">
                <a:solidFill>
                  <a:schemeClr val="hlink"/>
                </a:solidFill>
                <a:latin typeface="Times New Roman"/>
                <a:ea typeface="Times New Roman"/>
                <a:cs typeface="Times New Roman"/>
                <a:sym typeface="Times New Roman"/>
                <a:hlinkClick r:id="rId3"/>
              </a:rPr>
              <a:t>scampbel@holycross.edu</a:t>
            </a:r>
          </a:p>
          <a:p>
            <a:pPr marL="0" marR="0" lvl="0" indent="0" algn="ctr" rtl="0">
              <a:lnSpc>
                <a:spcPct val="80000"/>
              </a:lnSpc>
              <a:spcBef>
                <a:spcPts val="580"/>
              </a:spcBef>
              <a:buClr>
                <a:schemeClr val="accent1"/>
              </a:buClr>
              <a:buSzPct val="25000"/>
              <a:buFont typeface="Noto Symbol"/>
              <a:buNone/>
            </a:pPr>
            <a:r>
              <a:rPr lang="en-US" sz="2050" b="0" i="0" u="none" strike="noStrike" cap="none" baseline="0">
                <a:solidFill>
                  <a:srgbClr val="888888"/>
                </a:solidFill>
                <a:latin typeface="Times New Roman"/>
                <a:ea typeface="Times New Roman"/>
                <a:cs typeface="Times New Roman"/>
                <a:sym typeface="Times New Roman"/>
              </a:rPr>
              <a:t>(508)793-2575</a:t>
            </a:r>
          </a:p>
        </p:txBody>
      </p:sp>
      <p:grpSp>
        <p:nvGrpSpPr>
          <p:cNvPr id="247" name="Shape 247"/>
          <p:cNvGrpSpPr/>
          <p:nvPr/>
        </p:nvGrpSpPr>
        <p:grpSpPr>
          <a:xfrm>
            <a:off x="3352800" y="4579794"/>
            <a:ext cx="2444750" cy="1798637"/>
            <a:chOff x="1920" y="3071"/>
            <a:chExt cx="1540" cy="1133"/>
          </a:xfrm>
        </p:grpSpPr>
        <p:sp>
          <p:nvSpPr>
            <p:cNvPr id="248" name="Shape 248"/>
            <p:cNvSpPr/>
            <p:nvPr/>
          </p:nvSpPr>
          <p:spPr>
            <a:xfrm>
              <a:off x="1920" y="3071"/>
              <a:ext cx="1535" cy="1129"/>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b="0" i="0" u="none" strike="noStrike" cap="none" baseline="0">
                <a:solidFill>
                  <a:schemeClr val="dk1"/>
                </a:solidFill>
                <a:latin typeface="Libre Baskerville"/>
                <a:ea typeface="Libre Baskerville"/>
                <a:cs typeface="Libre Baskerville"/>
                <a:sym typeface="Libre Baskerville"/>
              </a:endParaRPr>
            </a:p>
          </p:txBody>
        </p:sp>
        <p:pic>
          <p:nvPicPr>
            <p:cNvPr id="249" name="Shape 249"/>
            <p:cNvPicPr preferRelativeResize="0"/>
            <p:nvPr/>
          </p:nvPicPr>
          <p:blipFill rotWithShape="1">
            <a:blip r:embed="rId4">
              <a:alphaModFix/>
            </a:blip>
            <a:srcRect/>
            <a:stretch/>
          </p:blipFill>
          <p:spPr>
            <a:xfrm>
              <a:off x="1920" y="3071"/>
              <a:ext cx="1540" cy="1133"/>
            </a:xfrm>
            <a:prstGeom prst="rect">
              <a:avLst/>
            </a:prstGeom>
            <a:noFill/>
            <a:ln>
              <a:noFill/>
            </a:ln>
          </p:spPr>
        </p:pic>
      </p:grpSp>
      <p:pic>
        <p:nvPicPr>
          <p:cNvPr id="250" name="Shape 250"/>
          <p:cNvPicPr preferRelativeResize="0"/>
          <p:nvPr/>
        </p:nvPicPr>
        <p:blipFill rotWithShape="1">
          <a:blip r:embed="rId5">
            <a:alphaModFix/>
          </a:blip>
          <a:srcRect/>
          <a:stretch/>
        </p:blipFill>
        <p:spPr>
          <a:xfrm>
            <a:off x="381000" y="4579794"/>
            <a:ext cx="2619375" cy="1743076"/>
          </a:xfrm>
          <a:prstGeom prst="rect">
            <a:avLst/>
          </a:prstGeom>
          <a:noFill/>
          <a:ln>
            <a:noFill/>
          </a:ln>
        </p:spPr>
      </p:pic>
      <p:pic>
        <p:nvPicPr>
          <p:cNvPr id="251" name="Shape 251"/>
          <p:cNvPicPr preferRelativeResize="0"/>
          <p:nvPr/>
        </p:nvPicPr>
        <p:blipFill rotWithShape="1">
          <a:blip r:embed="rId6">
            <a:alphaModFix/>
          </a:blip>
          <a:srcRect/>
          <a:stretch/>
        </p:blipFill>
        <p:spPr>
          <a:xfrm>
            <a:off x="6400800" y="4719621"/>
            <a:ext cx="1904999" cy="1637356"/>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722312" y="952500"/>
            <a:ext cx="7772400" cy="1362075"/>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4000" b="0" i="0" u="none" strike="noStrike" cap="none" baseline="0">
                <a:solidFill>
                  <a:schemeClr val="dk2"/>
                </a:solidFill>
                <a:latin typeface="Times New Roman"/>
                <a:ea typeface="Times New Roman"/>
                <a:cs typeface="Times New Roman"/>
                <a:sym typeface="Times New Roman"/>
              </a:rPr>
              <a:t>Information Miner</a:t>
            </a:r>
          </a:p>
        </p:txBody>
      </p:sp>
      <p:sp>
        <p:nvSpPr>
          <p:cNvPr id="114" name="Shape 114"/>
          <p:cNvSpPr txBox="1">
            <a:spLocks noGrp="1"/>
          </p:cNvSpPr>
          <p:nvPr>
            <p:ph type="body" idx="1"/>
          </p:nvPr>
        </p:nvSpPr>
        <p:spPr>
          <a:xfrm>
            <a:off x="722312" y="2547938"/>
            <a:ext cx="7772400" cy="1338261"/>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Font typeface="Noto Symbol"/>
              <a:buNone/>
            </a:pPr>
            <a:endParaRPr sz="2400" b="0" i="0" u="none" strike="noStrike" cap="none" baseline="0">
              <a:solidFill>
                <a:srgbClr val="888888"/>
              </a:solidFill>
              <a:latin typeface="Libre Baskerville"/>
              <a:ea typeface="Libre Baskerville"/>
              <a:cs typeface="Libre Baskerville"/>
              <a:sym typeface="Libre Baskerville"/>
            </a:endParaRPr>
          </a:p>
          <a:p>
            <a:pPr marL="0" marR="0" lvl="0" indent="0" algn="l" rtl="0">
              <a:spcBef>
                <a:spcPts val="580"/>
              </a:spcBef>
              <a:buClr>
                <a:schemeClr val="accent1"/>
              </a:buClr>
              <a:buFont typeface="Noto Symbol"/>
              <a:buNone/>
            </a:pPr>
            <a:endParaRPr sz="2400" b="0" i="0" u="none" strike="noStrike" cap="none" baseline="0">
              <a:solidFill>
                <a:srgbClr val="888888"/>
              </a:solidFill>
              <a:latin typeface="Libre Baskerville"/>
              <a:ea typeface="Libre Baskerville"/>
              <a:cs typeface="Libre Baskerville"/>
              <a:sym typeface="Libre Baskerville"/>
            </a:endParaRPr>
          </a:p>
        </p:txBody>
      </p:sp>
      <p:pic>
        <p:nvPicPr>
          <p:cNvPr id="115" name="Shape 115"/>
          <p:cNvPicPr preferRelativeResize="0"/>
          <p:nvPr/>
        </p:nvPicPr>
        <p:blipFill rotWithShape="1">
          <a:blip r:embed="rId3">
            <a:alphaModFix/>
          </a:blip>
          <a:srcRect/>
          <a:stretch/>
        </p:blipFill>
        <p:spPr>
          <a:xfrm>
            <a:off x="381000" y="4800600"/>
            <a:ext cx="2619375" cy="1743076"/>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p:nvPr/>
        </p:nvSpPr>
        <p:spPr>
          <a:xfrm>
            <a:off x="4776186" y="2068497"/>
            <a:ext cx="3453414" cy="3864746"/>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rgbClr val="FF0000"/>
              </a:solidFill>
              <a:latin typeface="Libre Baskerville"/>
              <a:ea typeface="Libre Baskerville"/>
              <a:cs typeface="Libre Baskerville"/>
              <a:sym typeface="Libre Baskerville"/>
            </a:endParaRPr>
          </a:p>
        </p:txBody>
      </p:sp>
      <p:sp>
        <p:nvSpPr>
          <p:cNvPr id="122" name="Shape 122"/>
          <p:cNvSpPr txBox="1">
            <a:spLocks noGrp="1"/>
          </p:cNvSpPr>
          <p:nvPr>
            <p:ph type="title"/>
          </p:nvPr>
        </p:nvSpPr>
        <p:spPr>
          <a:xfrm>
            <a:off x="914400" y="274637"/>
            <a:ext cx="7772400" cy="1143000"/>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4000" b="0" i="0" u="none" strike="noStrike" cap="none" baseline="0" dirty="0">
                <a:solidFill>
                  <a:schemeClr val="dk2"/>
                </a:solidFill>
                <a:latin typeface="Times New Roman"/>
                <a:ea typeface="Times New Roman"/>
                <a:cs typeface="Times New Roman"/>
                <a:sym typeface="Times New Roman"/>
              </a:rPr>
              <a:t>Jesuit Cemetery Project</a:t>
            </a:r>
          </a:p>
        </p:txBody>
      </p:sp>
      <p:sp>
        <p:nvSpPr>
          <p:cNvPr id="123" name="Shape 123"/>
          <p:cNvSpPr txBox="1">
            <a:spLocks noGrp="1"/>
          </p:cNvSpPr>
          <p:nvPr>
            <p:ph type="body" idx="1"/>
          </p:nvPr>
        </p:nvSpPr>
        <p:spPr>
          <a:xfrm>
            <a:off x="914400" y="1447800"/>
            <a:ext cx="7772400" cy="4572000"/>
          </a:xfrm>
          <a:prstGeom prst="rect">
            <a:avLst/>
          </a:prstGeom>
          <a:noFill/>
          <a:ln>
            <a:noFill/>
          </a:ln>
        </p:spPr>
        <p:txBody>
          <a:bodyPr lIns="91425" tIns="45700" rIns="91425" bIns="45700" anchor="t" anchorCtr="0">
            <a:noAutofit/>
          </a:bodyPr>
          <a:lstStyle/>
          <a:p>
            <a:pPr marL="274320" marR="0" lvl="0" indent="-133985" algn="l" rtl="0">
              <a:spcBef>
                <a:spcPts val="0"/>
              </a:spcBef>
              <a:buClr>
                <a:schemeClr val="accent1"/>
              </a:buClr>
              <a:buFont typeface="Noto Symbol"/>
              <a:buNone/>
            </a:pPr>
            <a:endParaRPr sz="2600" b="0" i="0" u="none" strike="noStrike" cap="none" baseline="0" dirty="0">
              <a:solidFill>
                <a:schemeClr val="dk1"/>
              </a:solidFill>
              <a:latin typeface="Times New Roman"/>
              <a:ea typeface="Times New Roman"/>
              <a:cs typeface="Times New Roman"/>
              <a:sym typeface="Times New Roman"/>
            </a:endParaRPr>
          </a:p>
          <a:p>
            <a:pPr marL="274320" marR="0" lvl="0" indent="-133985" algn="l" rtl="0">
              <a:spcBef>
                <a:spcPts val="580"/>
              </a:spcBef>
              <a:buClr>
                <a:schemeClr val="accent1"/>
              </a:buClr>
              <a:buFont typeface="Noto Symbol"/>
              <a:buNone/>
            </a:pPr>
            <a:endParaRPr sz="2600" b="0" i="0" u="none" strike="noStrike" cap="none" baseline="0" dirty="0">
              <a:solidFill>
                <a:schemeClr val="dk1"/>
              </a:solidFill>
              <a:latin typeface="Times New Roman"/>
              <a:ea typeface="Times New Roman"/>
              <a:cs typeface="Times New Roman"/>
              <a:sym typeface="Times New Roman"/>
            </a:endParaRPr>
          </a:p>
          <a:p>
            <a:pPr marL="274320" marR="0" lvl="0" indent="-133985" algn="l" rtl="0">
              <a:spcBef>
                <a:spcPts val="580"/>
              </a:spcBef>
              <a:buClr>
                <a:schemeClr val="accent1"/>
              </a:buClr>
              <a:buFont typeface="Noto Symbol"/>
              <a:buNone/>
            </a:pPr>
            <a:endParaRPr sz="2600" b="0" i="0" u="none" strike="noStrike" cap="none" baseline="0" dirty="0">
              <a:solidFill>
                <a:schemeClr val="dk1"/>
              </a:solidFill>
              <a:latin typeface="Times New Roman"/>
              <a:ea typeface="Times New Roman"/>
              <a:cs typeface="Times New Roman"/>
              <a:sym typeface="Times New Roman"/>
            </a:endParaRPr>
          </a:p>
          <a:p>
            <a:pPr marL="274320" marR="0" lvl="0" indent="-274320" algn="l" rtl="0">
              <a:spcBef>
                <a:spcPts val="580"/>
              </a:spcBef>
              <a:buClr>
                <a:schemeClr val="accent1"/>
              </a:buClr>
              <a:buSzPct val="85000"/>
              <a:buFont typeface="Noto Symbol"/>
              <a:buChar char="●"/>
            </a:pPr>
            <a:r>
              <a:rPr lang="en-US" sz="2600" b="0" i="0" u="none" strike="noStrike" cap="none" baseline="0" dirty="0">
                <a:solidFill>
                  <a:schemeClr val="dk1"/>
                </a:solidFill>
                <a:latin typeface="Times New Roman"/>
                <a:ea typeface="Times New Roman"/>
                <a:cs typeface="Times New Roman"/>
                <a:sym typeface="Times New Roman"/>
              </a:rPr>
              <a:t>Internet </a:t>
            </a:r>
            <a:r>
              <a:rPr lang="en-US" sz="2600" b="0" i="0" u="none" strike="noStrike" cap="none" baseline="0" dirty="0" smtClean="0">
                <a:solidFill>
                  <a:schemeClr val="dk1"/>
                </a:solidFill>
                <a:latin typeface="Times New Roman"/>
                <a:ea typeface="Times New Roman"/>
                <a:cs typeface="Times New Roman"/>
                <a:sym typeface="Times New Roman"/>
              </a:rPr>
              <a:t>Archives</a:t>
            </a:r>
          </a:p>
          <a:p>
            <a:pPr marL="274320" marR="0" lvl="0" indent="-274320" algn="l" rtl="0">
              <a:spcBef>
                <a:spcPts val="580"/>
              </a:spcBef>
              <a:buClr>
                <a:schemeClr val="accent1"/>
              </a:buClr>
              <a:buSzPct val="85000"/>
              <a:buFont typeface="Noto Symbol"/>
              <a:buChar char="●"/>
            </a:pPr>
            <a:endParaRPr lang="en-US" sz="2600" b="0" i="0" u="none" strike="noStrike" cap="none" baseline="0" dirty="0">
              <a:solidFill>
                <a:schemeClr val="dk1"/>
              </a:solidFill>
              <a:latin typeface="Times New Roman"/>
              <a:ea typeface="Times New Roman"/>
              <a:cs typeface="Times New Roman"/>
              <a:sym typeface="Times New Roman"/>
            </a:endParaRPr>
          </a:p>
          <a:p>
            <a:pPr marL="274320" marR="0" lvl="0" indent="-274320" algn="l" rtl="0">
              <a:spcBef>
                <a:spcPts val="580"/>
              </a:spcBef>
              <a:buClr>
                <a:schemeClr val="accent1"/>
              </a:buClr>
              <a:buSzPct val="85000"/>
              <a:buFont typeface="Noto Symbol"/>
              <a:buChar char="●"/>
            </a:pPr>
            <a:r>
              <a:rPr lang="en-US" sz="2600" b="0" i="0" u="none" strike="noStrike" cap="none" baseline="0" dirty="0" smtClean="0">
                <a:solidFill>
                  <a:schemeClr val="dk1"/>
                </a:solidFill>
                <a:latin typeface="Times New Roman"/>
                <a:ea typeface="Times New Roman"/>
                <a:cs typeface="Times New Roman"/>
                <a:sym typeface="Times New Roman"/>
              </a:rPr>
              <a:t>Google Books</a:t>
            </a:r>
          </a:p>
          <a:p>
            <a:pPr marL="274320" marR="0" lvl="0" indent="-274320" algn="l" rtl="0">
              <a:spcBef>
                <a:spcPts val="580"/>
              </a:spcBef>
              <a:buClr>
                <a:schemeClr val="accent1"/>
              </a:buClr>
              <a:buSzPct val="85000"/>
              <a:buFont typeface="Noto Symbol"/>
              <a:buChar char="●"/>
            </a:pPr>
            <a:endParaRPr lang="en-US" sz="2600" b="0" i="0" u="none" strike="noStrike" cap="none" baseline="0" dirty="0" smtClean="0">
              <a:solidFill>
                <a:schemeClr val="dk1"/>
              </a:solidFill>
              <a:latin typeface="Times New Roman"/>
              <a:ea typeface="Times New Roman"/>
              <a:cs typeface="Times New Roman"/>
              <a:sym typeface="Times New Roman"/>
            </a:endParaRPr>
          </a:p>
          <a:p>
            <a:pPr indent="-274320">
              <a:buSzPct val="85000"/>
            </a:pPr>
            <a:r>
              <a:rPr lang="en-US" sz="2600" dirty="0">
                <a:solidFill>
                  <a:schemeClr val="dk1"/>
                </a:solidFill>
                <a:latin typeface="Times New Roman"/>
                <a:ea typeface="Times New Roman"/>
                <a:cs typeface="Times New Roman"/>
                <a:sym typeface="Times New Roman"/>
              </a:rPr>
              <a:t>Woodstock Letters</a:t>
            </a:r>
          </a:p>
          <a:p>
            <a:pPr marL="274320" marR="0" lvl="0" indent="-274320" algn="l" rtl="0">
              <a:spcBef>
                <a:spcPts val="580"/>
              </a:spcBef>
              <a:buClr>
                <a:schemeClr val="accent1"/>
              </a:buClr>
              <a:buSzPct val="85000"/>
              <a:buFont typeface="Noto Symbol"/>
              <a:buChar char="●"/>
            </a:pPr>
            <a:endParaRPr lang="en-US" sz="2600" b="0" i="0" u="none" strike="noStrike" cap="none" baseline="0" dirty="0">
              <a:solidFill>
                <a:schemeClr val="dk1"/>
              </a:solidFill>
              <a:latin typeface="Times New Roman"/>
              <a:ea typeface="Times New Roman"/>
              <a:cs typeface="Times New Roman"/>
              <a:sym typeface="Times New Roman"/>
            </a:endParaRPr>
          </a:p>
          <a:p>
            <a:pPr marL="274320" marR="0" lvl="0" indent="-133985" algn="l" rtl="0">
              <a:spcBef>
                <a:spcPts val="580"/>
              </a:spcBef>
              <a:buClr>
                <a:schemeClr val="accent1"/>
              </a:buClr>
              <a:buFont typeface="Noto Symbol"/>
              <a:buNone/>
            </a:pPr>
            <a:endParaRPr sz="2600" b="0" i="0" u="none" strike="noStrike" cap="none" baseline="0" dirty="0">
              <a:solidFill>
                <a:schemeClr val="dk1"/>
              </a:solidFill>
              <a:latin typeface="Libre Baskerville"/>
              <a:ea typeface="Libre Baskerville"/>
              <a:cs typeface="Libre Baskerville"/>
              <a:sym typeface="Libre Baskerville"/>
            </a:endParaRPr>
          </a:p>
        </p:txBody>
      </p:sp>
      <p:pic>
        <p:nvPicPr>
          <p:cNvPr id="124" name="Shape 124"/>
          <p:cNvPicPr preferRelativeResize="0"/>
          <p:nvPr/>
        </p:nvPicPr>
        <p:blipFill rotWithShape="1">
          <a:blip r:embed="rId3">
            <a:alphaModFix/>
          </a:blip>
          <a:srcRect/>
          <a:stretch/>
        </p:blipFill>
        <p:spPr>
          <a:xfrm>
            <a:off x="5477522" y="2476062"/>
            <a:ext cx="2192391" cy="3205647"/>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80225" y="798991"/>
            <a:ext cx="5681709" cy="4421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college.holycross.edu/departments/archives/photocollections/PhotoPerspective/people_ocallahan_med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7740" y="1113453"/>
            <a:ext cx="4782913" cy="37426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61384" y="5397648"/>
            <a:ext cx="7519387" cy="1200329"/>
          </a:xfrm>
          <a:prstGeom prst="rect">
            <a:avLst/>
          </a:prstGeom>
          <a:noFill/>
        </p:spPr>
        <p:txBody>
          <a:bodyPr wrap="square" rtlCol="0">
            <a:spAutoFit/>
          </a:bodyPr>
          <a:lstStyle/>
          <a:p>
            <a:pPr algn="ctr"/>
            <a:r>
              <a:rPr lang="en-US" sz="2400" b="1" dirty="0">
                <a:latin typeface="Times New Roman" panose="02020603050405020304" pitchFamily="18" charset="0"/>
                <a:cs typeface="Times New Roman" panose="02020603050405020304" pitchFamily="18" charset="0"/>
              </a:rPr>
              <a:t>Rev. Joseph T. </a:t>
            </a:r>
            <a:r>
              <a:rPr lang="en-US" sz="2400" b="1" dirty="0" err="1" smtClean="0">
                <a:latin typeface="Times New Roman" panose="02020603050405020304" pitchFamily="18" charset="0"/>
                <a:cs typeface="Times New Roman" panose="02020603050405020304" pitchFamily="18" charset="0"/>
              </a:rPr>
              <a:t>O'Callahan</a:t>
            </a:r>
            <a:r>
              <a:rPr lang="en-US" sz="2400" b="1" dirty="0" smtClean="0">
                <a:latin typeface="Times New Roman" panose="02020603050405020304" pitchFamily="18" charset="0"/>
                <a:cs typeface="Times New Roman" panose="02020603050405020304" pitchFamily="18" charset="0"/>
              </a:rPr>
              <a:t>, S.J</a:t>
            </a:r>
            <a:r>
              <a:rPr lang="en-US" sz="2400" b="1" dirty="0">
                <a:latin typeface="Times New Roman" panose="02020603050405020304" pitchFamily="18" charset="0"/>
                <a:cs typeface="Times New Roman" panose="02020603050405020304" pitchFamily="18" charset="0"/>
              </a:rPr>
              <a:t>., recipient of the Medal of Honor, is pictured here receiving the Medal from </a:t>
            </a:r>
            <a:endParaRPr lang="en-US" sz="2400" b="1" dirty="0" smtClean="0">
              <a:latin typeface="Times New Roman" panose="02020603050405020304" pitchFamily="18" charset="0"/>
              <a:cs typeface="Times New Roman" panose="02020603050405020304" pitchFamily="18" charset="0"/>
            </a:endParaRPr>
          </a:p>
          <a:p>
            <a:pPr algn="ctr"/>
            <a:r>
              <a:rPr lang="en-US" sz="2400" b="1" dirty="0" smtClean="0">
                <a:latin typeface="Times New Roman" panose="02020603050405020304" pitchFamily="18" charset="0"/>
                <a:cs typeface="Times New Roman" panose="02020603050405020304" pitchFamily="18" charset="0"/>
              </a:rPr>
              <a:t>President </a:t>
            </a:r>
            <a:r>
              <a:rPr lang="en-US" sz="2400" b="1" dirty="0">
                <a:latin typeface="Times New Roman" panose="02020603050405020304" pitchFamily="18" charset="0"/>
                <a:cs typeface="Times New Roman" panose="02020603050405020304" pitchFamily="18" charset="0"/>
              </a:rPr>
              <a:t>Harry Truman. </a:t>
            </a:r>
            <a:r>
              <a:rPr lang="en-US" sz="2400" b="1" dirty="0" smtClean="0">
                <a:latin typeface="Times New Roman" panose="02020603050405020304" pitchFamily="18" charset="0"/>
                <a:cs typeface="Times New Roman" panose="02020603050405020304" pitchFamily="18" charset="0"/>
              </a:rPr>
              <a:t>(Holy Cross Archives)</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32450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grpSp>
        <p:nvGrpSpPr>
          <p:cNvPr id="129" name="Shape 129"/>
          <p:cNvGrpSpPr/>
          <p:nvPr/>
        </p:nvGrpSpPr>
        <p:grpSpPr>
          <a:xfrm>
            <a:off x="5867399" y="4114800"/>
            <a:ext cx="2955925" cy="2563812"/>
            <a:chOff x="1823" y="240"/>
            <a:chExt cx="1861" cy="1614"/>
          </a:xfrm>
        </p:grpSpPr>
        <p:sp>
          <p:nvSpPr>
            <p:cNvPr id="130" name="Shape 130"/>
            <p:cNvSpPr/>
            <p:nvPr/>
          </p:nvSpPr>
          <p:spPr>
            <a:xfrm>
              <a:off x="1823" y="240"/>
              <a:ext cx="1856" cy="1609"/>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b="0" i="0" u="none" strike="noStrike" cap="none" baseline="0">
                <a:solidFill>
                  <a:schemeClr val="dk1"/>
                </a:solidFill>
                <a:latin typeface="Libre Baskerville"/>
                <a:ea typeface="Libre Baskerville"/>
                <a:cs typeface="Libre Baskerville"/>
                <a:sym typeface="Libre Baskerville"/>
              </a:endParaRPr>
            </a:p>
          </p:txBody>
        </p:sp>
        <p:pic>
          <p:nvPicPr>
            <p:cNvPr id="131" name="Shape 131"/>
            <p:cNvPicPr preferRelativeResize="0"/>
            <p:nvPr/>
          </p:nvPicPr>
          <p:blipFill rotWithShape="1">
            <a:blip r:embed="rId3">
              <a:alphaModFix/>
            </a:blip>
            <a:srcRect/>
            <a:stretch/>
          </p:blipFill>
          <p:spPr>
            <a:xfrm>
              <a:off x="1823" y="240"/>
              <a:ext cx="1861" cy="1614"/>
            </a:xfrm>
            <a:prstGeom prst="rect">
              <a:avLst/>
            </a:prstGeom>
            <a:noFill/>
            <a:ln>
              <a:noFill/>
            </a:ln>
          </p:spPr>
        </p:pic>
      </p:grpSp>
      <p:sp>
        <p:nvSpPr>
          <p:cNvPr id="132" name="Shape 132"/>
          <p:cNvSpPr txBox="1">
            <a:spLocks noGrp="1"/>
          </p:cNvSpPr>
          <p:nvPr>
            <p:ph type="title"/>
          </p:nvPr>
        </p:nvSpPr>
        <p:spPr>
          <a:xfrm>
            <a:off x="722312" y="952500"/>
            <a:ext cx="7772400" cy="1362075"/>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4000" b="0" i="0" u="none" strike="noStrike" cap="none" baseline="0">
                <a:solidFill>
                  <a:schemeClr val="dk2"/>
                </a:solidFill>
                <a:latin typeface="Times New Roman"/>
                <a:ea typeface="Times New Roman"/>
                <a:cs typeface="Times New Roman"/>
                <a:sym typeface="Times New Roman"/>
              </a:rPr>
              <a:t>Queen of Content</a:t>
            </a:r>
          </a:p>
        </p:txBody>
      </p:sp>
      <p:sp>
        <p:nvSpPr>
          <p:cNvPr id="133" name="Shape 133"/>
          <p:cNvSpPr txBox="1">
            <a:spLocks noGrp="1"/>
          </p:cNvSpPr>
          <p:nvPr>
            <p:ph type="body" idx="1"/>
          </p:nvPr>
        </p:nvSpPr>
        <p:spPr>
          <a:xfrm>
            <a:off x="722312" y="2547938"/>
            <a:ext cx="7772400" cy="1338261"/>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Font typeface="Noto Symbol"/>
              <a:buNone/>
            </a:pPr>
            <a:endParaRPr sz="2400" b="0" i="0" u="none" strike="noStrike" cap="none" baseline="0">
              <a:solidFill>
                <a:srgbClr val="888888"/>
              </a:solidFill>
              <a:latin typeface="Libre Baskerville"/>
              <a:ea typeface="Libre Baskerville"/>
              <a:cs typeface="Libre Baskerville"/>
              <a:sym typeface="Libre Baskerville"/>
            </a:endParaRP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08699" y="248575"/>
            <a:ext cx="5299969" cy="50247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https://ia600704.us.archive.org/BookReader/BookReaderImages.php?zip=/8/items/purplepatcher1907coll/purplepatcher1907coll_jp2.zip&amp;file=purplepatcher1907coll_jp2/purplepatcher1907coll_0007.jp2&amp;scale=2&amp;rotate=0"/>
          <p:cNvPicPr>
            <a:picLocks noChangeAspect="1" noChangeArrowheads="1"/>
          </p:cNvPicPr>
          <p:nvPr/>
        </p:nvPicPr>
        <p:blipFill rotWithShape="1">
          <a:blip r:embed="rId3">
            <a:extLst>
              <a:ext uri="{28A0092B-C50C-407E-A947-70E740481C1C}">
                <a14:useLocalDpi xmlns:a14="http://schemas.microsoft.com/office/drawing/2010/main" val="0"/>
              </a:ext>
            </a:extLst>
          </a:blip>
          <a:srcRect l="-3103" t="5728" r="11380" b="8796"/>
          <a:stretch/>
        </p:blipFill>
        <p:spPr bwMode="auto">
          <a:xfrm>
            <a:off x="2117323" y="523782"/>
            <a:ext cx="4722921" cy="458087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85421" y="5450889"/>
            <a:ext cx="6587232" cy="830997"/>
          </a:xfrm>
          <a:prstGeom prst="rect">
            <a:avLst/>
          </a:prstGeom>
          <a:noFill/>
        </p:spPr>
        <p:txBody>
          <a:bodyPr wrap="square" rtlCol="0">
            <a:spAutoFit/>
          </a:bodyPr>
          <a:lstStyle/>
          <a:p>
            <a:pPr algn="ctr"/>
            <a:r>
              <a:rPr lang="en-US" sz="2400" b="1" dirty="0" smtClean="0">
                <a:latin typeface="Times New Roman" panose="02020603050405020304" pitchFamily="18" charset="0"/>
                <a:cs typeface="Times New Roman" panose="02020603050405020304" pitchFamily="18" charset="0"/>
              </a:rPr>
              <a:t>Title Page from Holy Cross’s </a:t>
            </a:r>
          </a:p>
          <a:p>
            <a:pPr algn="ctr"/>
            <a:r>
              <a:rPr lang="en-US" sz="2400" b="1" dirty="0" smtClean="0">
                <a:latin typeface="Times New Roman" panose="02020603050405020304" pitchFamily="18" charset="0"/>
                <a:cs typeface="Times New Roman" panose="02020603050405020304" pitchFamily="18" charset="0"/>
              </a:rPr>
              <a:t>First Purple </a:t>
            </a:r>
            <a:r>
              <a:rPr lang="en-US" sz="2400" b="1" dirty="0" err="1" smtClean="0">
                <a:latin typeface="Times New Roman" panose="02020603050405020304" pitchFamily="18" charset="0"/>
                <a:cs typeface="Times New Roman" panose="02020603050405020304" pitchFamily="18" charset="0"/>
              </a:rPr>
              <a:t>Patcher</a:t>
            </a:r>
            <a:r>
              <a:rPr lang="en-US" sz="2400" b="1" dirty="0" smtClean="0">
                <a:latin typeface="Times New Roman" panose="02020603050405020304" pitchFamily="18" charset="0"/>
                <a:cs typeface="Times New Roman" panose="02020603050405020304" pitchFamily="18" charset="0"/>
              </a:rPr>
              <a:t> (Holy Cross Archives)</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91779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Shape 138"/>
          <p:cNvSpPr/>
          <p:nvPr/>
        </p:nvSpPr>
        <p:spPr>
          <a:xfrm>
            <a:off x="2550965" y="1332759"/>
            <a:ext cx="3317176" cy="4313440"/>
          </a:xfrm>
          <a:prstGeom prst="rect">
            <a:avLst/>
          </a:prstGeom>
          <a:solidFill>
            <a:schemeClr val="accent1"/>
          </a:solidFill>
          <a:ln w="12700" cap="flat">
            <a:solidFill>
              <a:srgbClr val="9A341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Libre Baskerville"/>
              <a:ea typeface="Libre Baskerville"/>
              <a:cs typeface="Libre Baskerville"/>
              <a:sym typeface="Libre Baskerville"/>
            </a:endParaRPr>
          </a:p>
        </p:txBody>
      </p:sp>
      <p:pic>
        <p:nvPicPr>
          <p:cNvPr id="141" name="Shape 141"/>
          <p:cNvPicPr preferRelativeResize="0"/>
          <p:nvPr/>
        </p:nvPicPr>
        <p:blipFill rotWithShape="1">
          <a:blip r:embed="rId3">
            <a:alphaModFix/>
          </a:blip>
          <a:srcRect/>
          <a:stretch/>
        </p:blipFill>
        <p:spPr>
          <a:xfrm>
            <a:off x="2976527" y="1642600"/>
            <a:ext cx="2466051" cy="3551715"/>
          </a:xfrm>
          <a:prstGeom prst="rect">
            <a:avLst/>
          </a:prstGeom>
          <a:noFill/>
          <a:ln>
            <a:noFill/>
          </a:ln>
        </p:spPr>
      </p:pic>
      <p:sp>
        <p:nvSpPr>
          <p:cNvPr id="139" name="Shape 139"/>
          <p:cNvSpPr txBox="1">
            <a:spLocks noGrp="1"/>
          </p:cNvSpPr>
          <p:nvPr>
            <p:ph type="title"/>
          </p:nvPr>
        </p:nvSpPr>
        <p:spPr>
          <a:xfrm>
            <a:off x="914400" y="274637"/>
            <a:ext cx="7772400" cy="1143000"/>
          </a:xfrm>
          <a:prstGeom prst="rect">
            <a:avLst/>
          </a:prstGeom>
          <a:noFill/>
          <a:ln>
            <a:noFill/>
          </a:ln>
        </p:spPr>
        <p:txBody>
          <a:bodyPr lIns="91425" tIns="45700" rIns="91425" bIns="91425" anchor="b" anchorCtr="0">
            <a:noAutofit/>
          </a:bodyPr>
          <a:lstStyle/>
          <a:p>
            <a:pPr marL="0" marR="0" lvl="0" indent="0" algn="ctr" rtl="0">
              <a:spcBef>
                <a:spcPts val="0"/>
              </a:spcBef>
              <a:buClr>
                <a:schemeClr val="dk2"/>
              </a:buClr>
              <a:buSzPct val="25000"/>
              <a:buFont typeface="Times New Roman"/>
              <a:buNone/>
            </a:pPr>
            <a:r>
              <a:rPr lang="en-US" sz="3600" b="0" i="0" u="none" strike="noStrike" cap="none" baseline="0">
                <a:solidFill>
                  <a:schemeClr val="dk2"/>
                </a:solidFill>
                <a:latin typeface="Times New Roman"/>
                <a:ea typeface="Times New Roman"/>
                <a:cs typeface="Times New Roman"/>
                <a:sym typeface="Times New Roman"/>
              </a:rPr>
              <a:t>Holy Cross Archives Open Access Materials</a:t>
            </a:r>
          </a:p>
        </p:txBody>
      </p:sp>
      <p:sp>
        <p:nvSpPr>
          <p:cNvPr id="140" name="Shape 140"/>
          <p:cNvSpPr txBox="1">
            <a:spLocks noGrp="1"/>
          </p:cNvSpPr>
          <p:nvPr>
            <p:ph type="body" idx="1"/>
          </p:nvPr>
        </p:nvSpPr>
        <p:spPr>
          <a:xfrm>
            <a:off x="914400" y="1447800"/>
            <a:ext cx="7772400" cy="4572000"/>
          </a:xfrm>
          <a:prstGeom prst="rect">
            <a:avLst/>
          </a:prstGeom>
          <a:noFill/>
          <a:ln>
            <a:noFill/>
          </a:ln>
        </p:spPr>
        <p:txBody>
          <a:bodyPr lIns="91425" tIns="45700" rIns="91425" bIns="45700" anchor="t" anchorCtr="0">
            <a:noAutofit/>
          </a:bodyPr>
          <a:lstStyle/>
          <a:p>
            <a:pPr marL="274320" marR="0" lvl="0" indent="-133985" algn="l" rtl="0">
              <a:spcBef>
                <a:spcPts val="580"/>
              </a:spcBef>
              <a:buClr>
                <a:schemeClr val="accent1"/>
              </a:buClr>
              <a:buFont typeface="Noto Symbol"/>
              <a:buNone/>
            </a:pPr>
            <a:endParaRPr sz="2600" b="0" i="0" u="none" strike="noStrike" cap="none" baseline="0" dirty="0">
              <a:solidFill>
                <a:schemeClr val="dk1"/>
              </a:solidFill>
              <a:latin typeface="Libre Baskerville"/>
              <a:ea typeface="Libre Baskerville"/>
              <a:cs typeface="Libre Baskerville"/>
              <a:sym typeface="Libre Baskerville"/>
            </a:endParaRPr>
          </a:p>
          <a:p>
            <a:pPr marL="274320" marR="0" lvl="0" indent="-133985" algn="l" rtl="0">
              <a:spcBef>
                <a:spcPts val="580"/>
              </a:spcBef>
              <a:buClr>
                <a:schemeClr val="accent1"/>
              </a:buClr>
              <a:buFont typeface="Noto Symbol"/>
              <a:buNone/>
            </a:pPr>
            <a:endParaRPr sz="2600" b="0" i="0" u="none" strike="noStrike" cap="none" baseline="0" dirty="0">
              <a:solidFill>
                <a:schemeClr val="dk1"/>
              </a:solidFill>
              <a:latin typeface="Libre Baskerville"/>
              <a:ea typeface="Libre Baskerville"/>
              <a:cs typeface="Libre Baskerville"/>
              <a:sym typeface="Libre Baskerville"/>
            </a:endParaRPr>
          </a:p>
        </p:txBody>
      </p:sp>
      <p:sp>
        <p:nvSpPr>
          <p:cNvPr id="2" name="TextBox 1"/>
          <p:cNvSpPr txBox="1"/>
          <p:nvPr/>
        </p:nvSpPr>
        <p:spPr>
          <a:xfrm>
            <a:off x="790113" y="6072326"/>
            <a:ext cx="7315200" cy="461665"/>
          </a:xfrm>
          <a:prstGeom prst="rect">
            <a:avLst/>
          </a:prstGeom>
          <a:noFill/>
        </p:spPr>
        <p:txBody>
          <a:bodyPr wrap="square" rtlCol="0">
            <a:spAutoFit/>
          </a:bodyPr>
          <a:lstStyle/>
          <a:p>
            <a:pPr algn="ctr"/>
            <a:r>
              <a:rPr lang="en-US" sz="2400" b="1" dirty="0" smtClean="0">
                <a:latin typeface="Times New Roman" panose="02020603050405020304" pitchFamily="18" charset="0"/>
                <a:ea typeface="Microsoft JhengHei" panose="020B0604030504040204" pitchFamily="34" charset="-120"/>
                <a:cs typeface="Times New Roman" panose="02020603050405020304" pitchFamily="18" charset="0"/>
              </a:rPr>
              <a:t>September 14, 1992 Crusader (Holy Cross Archives)</a:t>
            </a:r>
            <a:endParaRPr lang="en-US" sz="2400" b="1" dirty="0">
              <a:latin typeface="Times New Roman" panose="02020603050405020304" pitchFamily="18" charset="0"/>
              <a:ea typeface="Microsoft JhengHei" panose="020B0604030504040204" pitchFamily="34" charset="-120"/>
              <a:cs typeface="Times New Roman" panose="02020603050405020304" pitchFamily="18" charset="0"/>
            </a:endParaRPr>
          </a:p>
        </p:txBody>
      </p:sp>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0652" y="221943"/>
            <a:ext cx="3533313" cy="50691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descr="C:\Users\scampbel\Pictures\2013-10-09\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0398" y="639193"/>
            <a:ext cx="2953820" cy="43920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63226" y="5557422"/>
            <a:ext cx="7608164" cy="830997"/>
          </a:xfrm>
          <a:prstGeom prst="rect">
            <a:avLst/>
          </a:prstGeom>
          <a:noFill/>
        </p:spPr>
        <p:txBody>
          <a:bodyPr wrap="square" rtlCol="0">
            <a:spAutoFit/>
          </a:bodyPr>
          <a:lstStyle/>
          <a:p>
            <a:pPr algn="ctr"/>
            <a:r>
              <a:rPr lang="en-US" sz="2400" b="1" dirty="0" smtClean="0">
                <a:latin typeface="Times New Roman" panose="02020603050405020304" pitchFamily="18" charset="0"/>
                <a:cs typeface="Times New Roman" panose="02020603050405020304" pitchFamily="18" charset="0"/>
              </a:rPr>
              <a:t>Election Pamphlet for Curley’s </a:t>
            </a:r>
          </a:p>
          <a:p>
            <a:pPr algn="ctr"/>
            <a:r>
              <a:rPr lang="en-US" sz="2400" b="1" dirty="0" smtClean="0">
                <a:latin typeface="Times New Roman" panose="02020603050405020304" pitchFamily="18" charset="0"/>
                <a:cs typeface="Times New Roman" panose="02020603050405020304" pitchFamily="18" charset="0"/>
              </a:rPr>
              <a:t>4</a:t>
            </a:r>
            <a:r>
              <a:rPr lang="en-US" sz="2400" b="1" baseline="30000" dirty="0" smtClean="0">
                <a:latin typeface="Times New Roman" panose="02020603050405020304" pitchFamily="18" charset="0"/>
                <a:cs typeface="Times New Roman" panose="02020603050405020304" pitchFamily="18" charset="0"/>
              </a:rPr>
              <a:t>th</a:t>
            </a:r>
            <a:r>
              <a:rPr lang="en-US" sz="2400" b="1" dirty="0" smtClean="0">
                <a:latin typeface="Times New Roman" panose="02020603050405020304" pitchFamily="18" charset="0"/>
                <a:cs typeface="Times New Roman" panose="02020603050405020304" pitchFamily="18" charset="0"/>
              </a:rPr>
              <a:t> Mayoral Campaign (Holy Cross Archives)</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1353623"/>
      </p:ext>
    </p:extLst>
  </p:cSld>
  <p:clrMapOvr>
    <a:masterClrMapping/>
  </p:clrMapOvr>
  <p:timing>
    <p:tnLst>
      <p:par>
        <p:cTn id="1" dur="indefinite" restart="never" nodeType="tmRoot"/>
      </p:par>
    </p:tnLst>
  </p:timing>
</p:sld>
</file>

<file path=ppt/theme/theme1.xml><?xml version="1.0" encoding="utf-8"?>
<a:theme xmlns:a="http://schemas.openxmlformats.org/drawingml/2006/main" name="Equity">
  <a:themeElements>
    <a:clrScheme name="Equity">
      <a:dk1>
        <a:srgbClr val="000000"/>
      </a:dk1>
      <a:lt1>
        <a:srgbClr val="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1438</TotalTime>
  <Words>1332</Words>
  <Application>Microsoft Office PowerPoint</Application>
  <PresentationFormat>On-screen Show (4:3)</PresentationFormat>
  <Paragraphs>138</Paragraphs>
  <Slides>24</Slides>
  <Notes>24</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24</vt:i4>
      </vt:variant>
    </vt:vector>
  </HeadingPairs>
  <TitlesOfParts>
    <vt:vector size="34" baseType="lpstr">
      <vt:lpstr>Microsoft JhengHei</vt:lpstr>
      <vt:lpstr>Arial</vt:lpstr>
      <vt:lpstr>Calibri</vt:lpstr>
      <vt:lpstr>Libre Baskerville</vt:lpstr>
      <vt:lpstr>Noto Symbol</vt:lpstr>
      <vt:lpstr>Source Sans Pro</vt:lpstr>
      <vt:lpstr>Times New Roman</vt:lpstr>
      <vt:lpstr>Equity</vt:lpstr>
      <vt:lpstr>Custom Design</vt:lpstr>
      <vt:lpstr>Microsoft PowerPoint Slide</vt:lpstr>
      <vt:lpstr>The Three Hats of Sarah Campbell:</vt:lpstr>
      <vt:lpstr>PowerPoint Presentation</vt:lpstr>
      <vt:lpstr>Information Miner</vt:lpstr>
      <vt:lpstr>Jesuit Cemetery Project</vt:lpstr>
      <vt:lpstr>PowerPoint Presentation</vt:lpstr>
      <vt:lpstr>Queen of Content</vt:lpstr>
      <vt:lpstr>PowerPoint Presentation</vt:lpstr>
      <vt:lpstr>Holy Cross Archives Open Access Materials</vt:lpstr>
      <vt:lpstr>PowerPoint Presentation</vt:lpstr>
      <vt:lpstr>Student Stitcher:  Or the Armchair Scholar </vt:lpstr>
      <vt:lpstr>JSTOR Citation  For Source in  Public Domain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Anatomy of  a Creative Commons License  (CC BY-SA 4.0- International) </vt:lpstr>
      <vt:lpstr>PowerPoint Presentation</vt:lpstr>
      <vt:lpstr>Just don’t get lost!!!!!!</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Three Hats of Sarah Campbell:</dc:title>
  <dc:creator>Meghan</dc:creator>
  <cp:lastModifiedBy>Sarah L. Campbell</cp:lastModifiedBy>
  <cp:revision>50</cp:revision>
  <cp:lastPrinted>2014-10-22T13:46:03Z</cp:lastPrinted>
  <dcterms:modified xsi:type="dcterms:W3CDTF">2020-02-05T14:07:13Z</dcterms:modified>
</cp:coreProperties>
</file>